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96" r:id="rId4"/>
    <p:sldId id="272" r:id="rId5"/>
    <p:sldId id="267" r:id="rId6"/>
    <p:sldId id="268" r:id="rId7"/>
    <p:sldId id="273" r:id="rId8"/>
    <p:sldId id="274" r:id="rId9"/>
    <p:sldId id="275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12A5-F83E-47FA-B916-8659F0FD71C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4D64-02ED-4E8F-B8C7-6E0F6EBA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5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34F2-4795-4890-A6DB-A02D0500E32F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1660-8B60-4663-94A6-80C70494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77FE3D6-8671-4DA1-AC3D-D4FDC2A6D03A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05BD76-D889-4D77-B552-BD618C23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086E-7DE7-4E25-A216-5FBE11B26846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6AD9-2E4F-4119-9F3C-955E8E82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10B4-7FC1-4241-8DD9-43F5C6EFBAC4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544-D0D9-4096-8FC1-29CFD269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2923-F2FC-4A4F-8627-57FC480D2022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20B-7EC9-45B8-B11C-34C65C75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70DE-711E-475C-AC5F-E86CF9AB69E7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0F2C-E746-4342-92D3-3AEA53C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D3C-FD21-4D79-BF7E-2FC52CD2B5D7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4661-D3BE-4492-AE73-6D8A521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DC9D-3FAC-422C-BA7D-56A5D8CF9B41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7EA-C802-4CFF-97F1-B00CD6E0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899-8DF4-411A-956C-7CE664848760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755-12C7-47BE-9F9B-A2704C51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0C4-0405-4F4C-8D55-C307BFD83A05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431D-6BD5-48D3-98DC-4089AE18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34D-E100-47F3-882F-FC286AF759A8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626B-DE6D-499C-B4E7-6305EA8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DD4-DDD6-42F7-BF2B-AE2277117B38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579C-2806-4906-B3E7-CE3E3942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F0E51-6052-4655-842B-65F9CB9F5CB6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001C-B516-4B10-8179-07F76ABE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ications.deq.ok.gov/e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E2 Signatory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altLang="en-US" dirty="0" smtClean="0"/>
              <a:t>How to </a:t>
            </a:r>
            <a:r>
              <a:rPr lang="en-US" altLang="en-US" dirty="0" smtClean="0"/>
              <a:t>Add a Preparer to your Facility.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505200" cy="17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279"/>
            <a:ext cx="8077200" cy="4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024687" cy="573087"/>
          </a:xfrm>
        </p:spPr>
        <p:txBody>
          <a:bodyPr/>
          <a:lstStyle/>
          <a:p>
            <a:r>
              <a:rPr lang="en-US" altLang="en-US" sz="2400" dirty="0" smtClean="0"/>
              <a:t>E2 Signatory Information: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695700"/>
          </a:xfrm>
        </p:spPr>
        <p:txBody>
          <a:bodyPr/>
          <a:lstStyle/>
          <a:p>
            <a:r>
              <a:rPr lang="en-US" sz="1600" dirty="0" smtClean="0"/>
              <a:t>To create an E2 Signatory account, you must go to DEQ CROMERR account registration system and follow the screen instructions to complete the registration.</a:t>
            </a:r>
          </a:p>
          <a:p>
            <a:r>
              <a:rPr lang="en-US" sz="1600" dirty="0" smtClean="0"/>
              <a:t>Each Signatory will manage the preparers attached to his/her facility(s). DEQ will not be involved. </a:t>
            </a:r>
          </a:p>
          <a:p>
            <a:r>
              <a:rPr lang="en-US" sz="1600" dirty="0" smtClean="0"/>
              <a:t>Each Signatory could link any existing E2 Preparer account to his/her facility.</a:t>
            </a:r>
          </a:p>
          <a:p>
            <a:r>
              <a:rPr lang="en-US" sz="1600" dirty="0" smtClean="0"/>
              <a:t>If the Signatory is unable to find the Preparer in the E2 system, they will instruct the them to go to the following web address to set up a Preparer Account: </a:t>
            </a:r>
          </a:p>
          <a:p>
            <a:pPr lvl="1"/>
            <a:r>
              <a:rPr lang="en-US" sz="1400" u="sng" dirty="0" smtClean="0">
                <a:hlinkClick r:id="rId2"/>
              </a:rPr>
              <a:t>Https://applications.deq.ok.gov/e2</a:t>
            </a:r>
            <a:endParaRPr lang="en-US" sz="1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024688" cy="344488"/>
          </a:xfrm>
        </p:spPr>
        <p:txBody>
          <a:bodyPr/>
          <a:lstStyle/>
          <a:p>
            <a:r>
              <a:rPr lang="en-US" altLang="en-US" sz="1600" dirty="0" smtClean="0"/>
              <a:t>E2: Login Page (Web Address: </a:t>
            </a:r>
            <a:r>
              <a:rPr lang="en-US" altLang="en-US" sz="1600" b="1" dirty="0" smtClean="0"/>
              <a:t>https://applications.deq.ok.gov/e2</a:t>
            </a:r>
            <a:r>
              <a:rPr lang="en-US" altLang="en-US" sz="1600" dirty="0" smtClean="0"/>
              <a:t>)</a:t>
            </a:r>
          </a:p>
        </p:txBody>
      </p:sp>
      <p:pic>
        <p:nvPicPr>
          <p:cNvPr id="1638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8077200" cy="3962400"/>
          </a:xfrm>
        </p:spPr>
      </p:pic>
      <p:sp>
        <p:nvSpPr>
          <p:cNvPr id="2" name="Left Arrow 1"/>
          <p:cNvSpPr/>
          <p:nvPr/>
        </p:nvSpPr>
        <p:spPr>
          <a:xfrm>
            <a:off x="2286000" y="3416899"/>
            <a:ext cx="1219200" cy="8624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709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Login for E2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  <p:extLst>
      <p:ext uri="{BB962C8B-B14F-4D97-AF65-F5344CB8AC3E}">
        <p14:creationId xmlns:p14="http://schemas.microsoft.com/office/powerpoint/2010/main" val="21239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1513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Home Page (After Login)</a:t>
            </a:r>
          </a:p>
        </p:txBody>
      </p:sp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3"/>
          <a:stretch>
            <a:fillRect/>
          </a:stretch>
        </p:blipFill>
        <p:spPr bwMode="auto">
          <a:xfrm>
            <a:off x="2514600" y="1752600"/>
            <a:ext cx="38369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Callout 5"/>
          <p:cNvSpPr/>
          <p:nvPr/>
        </p:nvSpPr>
        <p:spPr>
          <a:xfrm>
            <a:off x="1905000" y="4495801"/>
            <a:ext cx="2286000" cy="1143000"/>
          </a:xfrm>
          <a:prstGeom prst="upArrowCallout">
            <a:avLst>
              <a:gd name="adj1" fmla="val 13235"/>
              <a:gd name="adj2" fmla="val 16503"/>
              <a:gd name="adj3" fmla="val 25000"/>
              <a:gd name="adj4" fmla="val 531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5100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add a Preparer to your account.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  <p:extLst>
      <p:ext uri="{BB962C8B-B14F-4D97-AF65-F5344CB8AC3E}">
        <p14:creationId xmlns:p14="http://schemas.microsoft.com/office/powerpoint/2010/main" val="33505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Signatory with Preparer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/>
          <a:stretch>
            <a:fillRect/>
          </a:stretch>
        </p:blipFill>
        <p:spPr bwMode="auto">
          <a:xfrm>
            <a:off x="533400" y="2286001"/>
            <a:ext cx="8077200" cy="2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715000" y="1712267"/>
            <a:ext cx="2667000" cy="573734"/>
          </a:xfrm>
          <a:prstGeom prst="wedgeRectCallout">
            <a:avLst>
              <a:gd name="adj1" fmla="val -37640"/>
              <a:gd name="adj2" fmla="val 11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748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List of Preparers who have been linked to this Signatory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447800" y="4638675"/>
            <a:ext cx="2362200" cy="900394"/>
          </a:xfrm>
          <a:prstGeom prst="wedgeRectCallout">
            <a:avLst>
              <a:gd name="adj1" fmla="val -47398"/>
              <a:gd name="adj2" fmla="val -781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648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Preparer is not listed, clicking here will let the Signatory add them to the list.</a:t>
            </a:r>
            <a:endParaRPr lang="en-US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Adding a Preparer Account to a Signatory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2400" y="32766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2057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3048000" y="1600200"/>
            <a:ext cx="2590800" cy="533400"/>
          </a:xfrm>
          <a:prstGeom prst="wedgeRectCallout">
            <a:avLst>
              <a:gd name="adj1" fmla="val -42287"/>
              <a:gd name="adj2" fmla="val 1045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16360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Preparer’s information into these fields.</a:t>
            </a:r>
            <a:endParaRPr lang="en-US" sz="1200" dirty="0"/>
          </a:p>
        </p:txBody>
      </p:sp>
      <p:sp>
        <p:nvSpPr>
          <p:cNvPr id="10" name="Down Arrow Callout 9"/>
          <p:cNvSpPr/>
          <p:nvPr/>
        </p:nvSpPr>
        <p:spPr>
          <a:xfrm>
            <a:off x="7315200" y="2133600"/>
            <a:ext cx="1295400" cy="1143000"/>
          </a:xfrm>
          <a:prstGeom prst="downArrowCallout">
            <a:avLst>
              <a:gd name="adj1" fmla="val 16597"/>
              <a:gd name="adj2" fmla="val 19118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2173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search for the them</a:t>
            </a:r>
            <a:endParaRPr lang="en-US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1513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Adding a Preparer Account to a Signatory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581400"/>
            <a:ext cx="7848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019800" y="2782668"/>
            <a:ext cx="2514600" cy="722531"/>
          </a:xfrm>
          <a:prstGeom prst="wedgeRectCallout">
            <a:avLst>
              <a:gd name="adj1" fmla="val -39728"/>
              <a:gd name="adj2" fmla="val 774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2819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the list of Preparers found after you preformed the search.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914400" y="3810000"/>
            <a:ext cx="381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1295400" y="3011269"/>
            <a:ext cx="2133600" cy="715327"/>
          </a:xfrm>
          <a:prstGeom prst="wedgeRectCallout">
            <a:avLst>
              <a:gd name="adj1" fmla="val -48144"/>
              <a:gd name="adj2" fmla="val 860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3011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the bubbles to select the Preparer you want to add.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4800600"/>
            <a:ext cx="457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1600200" y="4914901"/>
            <a:ext cx="1828800" cy="685800"/>
          </a:xfrm>
          <a:prstGeom prst="wedgeRectCallout">
            <a:avLst>
              <a:gd name="adj1" fmla="val -61029"/>
              <a:gd name="adj2" fmla="val -501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49149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you have selected the Preparer, click here.</a:t>
            </a:r>
            <a:endParaRPr lang="en-US" sz="1200" dirty="0"/>
          </a:p>
        </p:txBody>
      </p:sp>
      <p:sp>
        <p:nvSpPr>
          <p:cNvPr id="17" name="Cloud Callout 16"/>
          <p:cNvSpPr/>
          <p:nvPr/>
        </p:nvSpPr>
        <p:spPr>
          <a:xfrm>
            <a:off x="4419600" y="4724400"/>
            <a:ext cx="4038600" cy="1752600"/>
          </a:xfrm>
          <a:prstGeom prst="cloudCallout">
            <a:avLst>
              <a:gd name="adj1" fmla="val -45588"/>
              <a:gd name="adj2" fmla="val -551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105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Can’t find the Preparer? Notify the person who will act as a Preparer to go to E2 and create a Preparer Account. </a:t>
            </a: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  <p:extLst>
      <p:ext uri="{BB962C8B-B14F-4D97-AF65-F5344CB8AC3E}">
        <p14:creationId xmlns:p14="http://schemas.microsoft.com/office/powerpoint/2010/main" val="24115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103312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After the Preparer is selected</a:t>
            </a:r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"/>
          <a:stretch>
            <a:fillRect/>
          </a:stretch>
        </p:blipFill>
        <p:spPr bwMode="auto">
          <a:xfrm>
            <a:off x="533400" y="1524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752600"/>
            <a:ext cx="23622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3581400" y="2521802"/>
            <a:ext cx="2514600" cy="830998"/>
          </a:xfrm>
          <a:prstGeom prst="wedgeRectCallout">
            <a:avLst>
              <a:gd name="adj1" fmla="val -68604"/>
              <a:gd name="adj2" fmla="val -225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25218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information is Read Only, a Signatory cannot change anything in these fields. Only the Preparer can.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  <p:extLst>
      <p:ext uri="{BB962C8B-B14F-4D97-AF65-F5344CB8AC3E}">
        <p14:creationId xmlns:p14="http://schemas.microsoft.com/office/powerpoint/2010/main" val="1109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103312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After the Preparer is selected</a:t>
            </a:r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"/>
          <a:stretch>
            <a:fillRect/>
          </a:stretch>
        </p:blipFill>
        <p:spPr bwMode="auto">
          <a:xfrm>
            <a:off x="533400" y="1524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4038600"/>
            <a:ext cx="2362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Callout 4"/>
          <p:cNvSpPr/>
          <p:nvPr/>
        </p:nvSpPr>
        <p:spPr>
          <a:xfrm>
            <a:off x="3124200" y="3657600"/>
            <a:ext cx="2438400" cy="1015664"/>
          </a:xfrm>
          <a:prstGeom prst="leftArrowCallout">
            <a:avLst>
              <a:gd name="adj1" fmla="val 16174"/>
              <a:gd name="adj2" fmla="val 19704"/>
              <a:gd name="adj3" fmla="val 18821"/>
              <a:gd name="adj4" fmla="val 842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36576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Signatory’s can use this drop down to change a Preparer from </a:t>
            </a:r>
            <a:r>
              <a:rPr lang="en-US" sz="1200" b="1" u="sng" dirty="0" smtClean="0"/>
              <a:t>Inactive</a:t>
            </a:r>
            <a:r>
              <a:rPr lang="en-US" sz="1200" dirty="0" smtClean="0"/>
              <a:t> to </a:t>
            </a:r>
            <a:r>
              <a:rPr lang="en-US" sz="1200" b="1" u="sng" dirty="0" smtClean="0"/>
              <a:t>Active</a:t>
            </a:r>
            <a:r>
              <a:rPr lang="en-US" sz="1200" dirty="0" smtClean="0"/>
              <a:t>, or visa versa. (Set to Inactive by Default)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4191000" y="2209800"/>
            <a:ext cx="2514600" cy="1219200"/>
          </a:xfrm>
          <a:prstGeom prst="wedgeRectCallout">
            <a:avLst>
              <a:gd name="adj1" fmla="val 1800"/>
              <a:gd name="adj2" fmla="val 772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2209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Active</a:t>
            </a:r>
            <a:r>
              <a:rPr lang="en-US" sz="1200" dirty="0" smtClean="0"/>
              <a:t>: approving the Preparer to access the Signatory’s Account.</a:t>
            </a:r>
          </a:p>
          <a:p>
            <a:r>
              <a:rPr lang="en-US" sz="1200" b="1" u="sng" dirty="0" smtClean="0"/>
              <a:t>Inactive</a:t>
            </a:r>
            <a:r>
              <a:rPr lang="en-US" sz="1200" dirty="0" smtClean="0"/>
              <a:t>: disapproving the Preparer to access the Signatory’s Account.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4724400"/>
            <a:ext cx="64770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7010400" y="3741003"/>
            <a:ext cx="1905000" cy="830996"/>
          </a:xfrm>
          <a:prstGeom prst="wedgeRectCallout">
            <a:avLst>
              <a:gd name="adj1" fmla="val -43055"/>
              <a:gd name="adj2" fmla="val 791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3741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List of all facilities approved by DEQ for this Signatory will be listed here.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4876800"/>
            <a:ext cx="3048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Callout 14"/>
          <p:cNvSpPr/>
          <p:nvPr/>
        </p:nvSpPr>
        <p:spPr>
          <a:xfrm>
            <a:off x="1371600" y="4876800"/>
            <a:ext cx="2133600" cy="1066800"/>
          </a:xfrm>
          <a:prstGeom prst="leftArrowCallout">
            <a:avLst>
              <a:gd name="adj1" fmla="val 16597"/>
              <a:gd name="adj2" fmla="val 19958"/>
              <a:gd name="adj3" fmla="val 19958"/>
              <a:gd name="adj4" fmla="val 813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800" y="4876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the facilities that the Preparer will be granted data access privilege.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077200" y="6096000"/>
            <a:ext cx="457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6248400" y="5791200"/>
            <a:ext cx="1828800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1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8400" y="5791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you have completed everything, click here.</a:t>
            </a:r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685800"/>
            <a:ext cx="3200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Adding a Preparer to a Facility</a:t>
            </a:r>
          </a:p>
        </p:txBody>
      </p:sp>
    </p:spTree>
    <p:extLst>
      <p:ext uri="{BB962C8B-B14F-4D97-AF65-F5344CB8AC3E}">
        <p14:creationId xmlns:p14="http://schemas.microsoft.com/office/powerpoint/2010/main" val="1167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3501</TotalTime>
  <Words>426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E2 Signatory</vt:lpstr>
      <vt:lpstr>E2 Signatory Information: </vt:lpstr>
      <vt:lpstr>E2: Login Page (Web Address: https://applications.deq.ok.gov/e2)</vt:lpstr>
      <vt:lpstr>E2: Home Page (After Login)</vt:lpstr>
      <vt:lpstr>E2: Signatory with Preparer</vt:lpstr>
      <vt:lpstr>E2: Adding a Preparer Account to a Signatory</vt:lpstr>
      <vt:lpstr>E2: Adding a Preparer Account to a Signatory</vt:lpstr>
      <vt:lpstr>E2: After the Preparer is selected</vt:lpstr>
      <vt:lpstr>E2: After the Preparer is selected</vt:lpstr>
      <vt:lpstr>PowerPoint Presentation</vt:lpstr>
    </vt:vector>
  </TitlesOfParts>
  <Company>ODEQ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&amp; E2</dc:title>
  <dc:creator>Parks, Paul A.</dc:creator>
  <cp:lastModifiedBy>DEQUser</cp:lastModifiedBy>
  <cp:revision>121</cp:revision>
  <dcterms:created xsi:type="dcterms:W3CDTF">2016-06-07T14:26:52Z</dcterms:created>
  <dcterms:modified xsi:type="dcterms:W3CDTF">2018-03-14T14:08:16Z</dcterms:modified>
</cp:coreProperties>
</file>