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76" r:id="rId3"/>
    <p:sldId id="256" r:id="rId4"/>
    <p:sldId id="257" r:id="rId5"/>
    <p:sldId id="258" r:id="rId6"/>
    <p:sldId id="259" r:id="rId7"/>
    <p:sldId id="260" r:id="rId8"/>
    <p:sldId id="261" r:id="rId9"/>
    <p:sldId id="268" r:id="rId10"/>
    <p:sldId id="269" r:id="rId11"/>
    <p:sldId id="270" r:id="rId12"/>
    <p:sldId id="272" r:id="rId13"/>
    <p:sldId id="273" r:id="rId14"/>
    <p:sldId id="263" r:id="rId15"/>
    <p:sldId id="266" r:id="rId16"/>
    <p:sldId id="267" r:id="rId17"/>
    <p:sldId id="26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D8C6AD-94E4-4157-8436-9D851E7EB3E0}" v="66" dt="2024-12-09T20:59:15.3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Wormus" userId="9bd4644c-815a-469b-b17c-f6ab9f948d57" providerId="ADAL" clId="{02513EA9-B11E-47DC-9422-F26FD43074C5}"/>
    <pc:docChg chg="custSel addSld delSld modSld">
      <pc:chgData name="Matthew Wormus" userId="9bd4644c-815a-469b-b17c-f6ab9f948d57" providerId="ADAL" clId="{02513EA9-B11E-47DC-9422-F26FD43074C5}" dt="2024-11-06T20:22:48.380" v="236" actId="2696"/>
      <pc:docMkLst>
        <pc:docMk/>
      </pc:docMkLst>
      <pc:sldChg chg="modSp mod">
        <pc:chgData name="Matthew Wormus" userId="9bd4644c-815a-469b-b17c-f6ab9f948d57" providerId="ADAL" clId="{02513EA9-B11E-47DC-9422-F26FD43074C5}" dt="2024-11-06T19:11:17.186" v="1" actId="20577"/>
        <pc:sldMkLst>
          <pc:docMk/>
          <pc:sldMk cId="4188138499" sldId="256"/>
        </pc:sldMkLst>
        <pc:spChg chg="mod">
          <ac:chgData name="Matthew Wormus" userId="9bd4644c-815a-469b-b17c-f6ab9f948d57" providerId="ADAL" clId="{02513EA9-B11E-47DC-9422-F26FD43074C5}" dt="2024-11-06T19:11:17.186" v="1" actId="20577"/>
          <ac:spMkLst>
            <pc:docMk/>
            <pc:sldMk cId="4188138499" sldId="256"/>
            <ac:spMk id="2" creationId="{0495D7E4-662A-A33E-A794-62A85C7C6DF2}"/>
          </ac:spMkLst>
        </pc:spChg>
      </pc:sldChg>
      <pc:sldChg chg="modSp mod">
        <pc:chgData name="Matthew Wormus" userId="9bd4644c-815a-469b-b17c-f6ab9f948d57" providerId="ADAL" clId="{02513EA9-B11E-47DC-9422-F26FD43074C5}" dt="2024-11-06T19:11:31.242" v="34" actId="20577"/>
        <pc:sldMkLst>
          <pc:docMk/>
          <pc:sldMk cId="142505773" sldId="259"/>
        </pc:sldMkLst>
        <pc:spChg chg="mod">
          <ac:chgData name="Matthew Wormus" userId="9bd4644c-815a-469b-b17c-f6ab9f948d57" providerId="ADAL" clId="{02513EA9-B11E-47DC-9422-F26FD43074C5}" dt="2024-11-06T19:11:31.242" v="34" actId="20577"/>
          <ac:spMkLst>
            <pc:docMk/>
            <pc:sldMk cId="142505773" sldId="259"/>
            <ac:spMk id="3" creationId="{2302FD08-E39B-47EE-110B-54A9890CEE1C}"/>
          </ac:spMkLst>
        </pc:spChg>
      </pc:sldChg>
      <pc:sldChg chg="modSp mod">
        <pc:chgData name="Matthew Wormus" userId="9bd4644c-815a-469b-b17c-f6ab9f948d57" providerId="ADAL" clId="{02513EA9-B11E-47DC-9422-F26FD43074C5}" dt="2024-11-06T19:59:51.019" v="51" actId="20577"/>
        <pc:sldMkLst>
          <pc:docMk/>
          <pc:sldMk cId="3853956497" sldId="260"/>
        </pc:sldMkLst>
        <pc:spChg chg="mod">
          <ac:chgData name="Matthew Wormus" userId="9bd4644c-815a-469b-b17c-f6ab9f948d57" providerId="ADAL" clId="{02513EA9-B11E-47DC-9422-F26FD43074C5}" dt="2024-11-06T19:59:51.019" v="51" actId="20577"/>
          <ac:spMkLst>
            <pc:docMk/>
            <pc:sldMk cId="3853956497" sldId="260"/>
            <ac:spMk id="3" creationId="{39627D34-04A3-97D6-C1A9-FF66CFCAB212}"/>
          </ac:spMkLst>
        </pc:spChg>
      </pc:sldChg>
      <pc:sldChg chg="modSp mod">
        <pc:chgData name="Matthew Wormus" userId="9bd4644c-815a-469b-b17c-f6ab9f948d57" providerId="ADAL" clId="{02513EA9-B11E-47DC-9422-F26FD43074C5}" dt="2024-11-06T20:08:52.584" v="66" actId="27636"/>
        <pc:sldMkLst>
          <pc:docMk/>
          <pc:sldMk cId="3344334193" sldId="261"/>
        </pc:sldMkLst>
        <pc:spChg chg="mod">
          <ac:chgData name="Matthew Wormus" userId="9bd4644c-815a-469b-b17c-f6ab9f948d57" providerId="ADAL" clId="{02513EA9-B11E-47DC-9422-F26FD43074C5}" dt="2024-11-06T19:59:58.046" v="53" actId="20577"/>
          <ac:spMkLst>
            <pc:docMk/>
            <pc:sldMk cId="3344334193" sldId="261"/>
            <ac:spMk id="2" creationId="{AA7ABFFC-8D73-A399-1A1B-E3BA617F9FE2}"/>
          </ac:spMkLst>
        </pc:spChg>
        <pc:spChg chg="mod">
          <ac:chgData name="Matthew Wormus" userId="9bd4644c-815a-469b-b17c-f6ab9f948d57" providerId="ADAL" clId="{02513EA9-B11E-47DC-9422-F26FD43074C5}" dt="2024-11-06T20:08:52.583" v="65" actId="27636"/>
          <ac:spMkLst>
            <pc:docMk/>
            <pc:sldMk cId="3344334193" sldId="261"/>
            <ac:spMk id="3" creationId="{0212CB44-34F3-1A6B-B4A2-E790F278A58F}"/>
          </ac:spMkLst>
        </pc:spChg>
        <pc:spChg chg="mod">
          <ac:chgData name="Matthew Wormus" userId="9bd4644c-815a-469b-b17c-f6ab9f948d57" providerId="ADAL" clId="{02513EA9-B11E-47DC-9422-F26FD43074C5}" dt="2024-11-06T20:08:52.584" v="66" actId="27636"/>
          <ac:spMkLst>
            <pc:docMk/>
            <pc:sldMk cId="3344334193" sldId="261"/>
            <ac:spMk id="6" creationId="{5114EE68-A2D8-A8D8-A3E1-5A83B8886EAA}"/>
          </ac:spMkLst>
        </pc:spChg>
      </pc:sldChg>
      <pc:sldChg chg="modSp mod">
        <pc:chgData name="Matthew Wormus" userId="9bd4644c-815a-469b-b17c-f6ab9f948d57" providerId="ADAL" clId="{02513EA9-B11E-47DC-9422-F26FD43074C5}" dt="2024-11-06T20:22:39.983" v="235" actId="20577"/>
        <pc:sldMkLst>
          <pc:docMk/>
          <pc:sldMk cId="2810258189" sldId="263"/>
        </pc:sldMkLst>
        <pc:spChg chg="mod">
          <ac:chgData name="Matthew Wormus" userId="9bd4644c-815a-469b-b17c-f6ab9f948d57" providerId="ADAL" clId="{02513EA9-B11E-47DC-9422-F26FD43074C5}" dt="2024-11-06T20:22:39.983" v="235" actId="20577"/>
          <ac:spMkLst>
            <pc:docMk/>
            <pc:sldMk cId="2810258189" sldId="263"/>
            <ac:spMk id="3" creationId="{159FE0C3-6E19-B93B-D401-0BD29D2415A0}"/>
          </ac:spMkLst>
        </pc:spChg>
      </pc:sldChg>
      <pc:sldChg chg="del">
        <pc:chgData name="Matthew Wormus" userId="9bd4644c-815a-469b-b17c-f6ab9f948d57" providerId="ADAL" clId="{02513EA9-B11E-47DC-9422-F26FD43074C5}" dt="2024-11-06T20:22:48.380" v="236" actId="2696"/>
        <pc:sldMkLst>
          <pc:docMk/>
          <pc:sldMk cId="1539777100" sldId="265"/>
        </pc:sldMkLst>
      </pc:sldChg>
      <pc:sldChg chg="modSp add mod">
        <pc:chgData name="Matthew Wormus" userId="9bd4644c-815a-469b-b17c-f6ab9f948d57" providerId="ADAL" clId="{02513EA9-B11E-47DC-9422-F26FD43074C5}" dt="2024-11-06T20:09:17.053" v="96" actId="20577"/>
        <pc:sldMkLst>
          <pc:docMk/>
          <pc:sldMk cId="2348534617" sldId="268"/>
        </pc:sldMkLst>
        <pc:spChg chg="mod">
          <ac:chgData name="Matthew Wormus" userId="9bd4644c-815a-469b-b17c-f6ab9f948d57" providerId="ADAL" clId="{02513EA9-B11E-47DC-9422-F26FD43074C5}" dt="2024-11-06T20:09:17.053" v="96" actId="20577"/>
          <ac:spMkLst>
            <pc:docMk/>
            <pc:sldMk cId="2348534617" sldId="268"/>
            <ac:spMk id="6" creationId="{5114EE68-A2D8-A8D8-A3E1-5A83B8886EAA}"/>
          </ac:spMkLst>
        </pc:spChg>
      </pc:sldChg>
      <pc:sldChg chg="addSp delSp modSp new mod modClrScheme chgLayout">
        <pc:chgData name="Matthew Wormus" userId="9bd4644c-815a-469b-b17c-f6ab9f948d57" providerId="ADAL" clId="{02513EA9-B11E-47DC-9422-F26FD43074C5}" dt="2024-11-06T20:14:53.978" v="132" actId="700"/>
        <pc:sldMkLst>
          <pc:docMk/>
          <pc:sldMk cId="170735037" sldId="269"/>
        </pc:sldMkLst>
        <pc:spChg chg="mod ord">
          <ac:chgData name="Matthew Wormus" userId="9bd4644c-815a-469b-b17c-f6ab9f948d57" providerId="ADAL" clId="{02513EA9-B11E-47DC-9422-F26FD43074C5}" dt="2024-11-06T20:14:53.978" v="132" actId="700"/>
          <ac:spMkLst>
            <pc:docMk/>
            <pc:sldMk cId="170735037" sldId="269"/>
            <ac:spMk id="2" creationId="{60C3DC02-BCA3-F9B6-51C2-837ADD0BF46C}"/>
          </ac:spMkLst>
        </pc:spChg>
        <pc:spChg chg="del">
          <ac:chgData name="Matthew Wormus" userId="9bd4644c-815a-469b-b17c-f6ab9f948d57" providerId="ADAL" clId="{02513EA9-B11E-47DC-9422-F26FD43074C5}" dt="2024-11-06T20:14:01.555" v="129" actId="22"/>
          <ac:spMkLst>
            <pc:docMk/>
            <pc:sldMk cId="170735037" sldId="269"/>
            <ac:spMk id="3" creationId="{A145DCA9-7ADB-4FCA-D913-78B180AC5508}"/>
          </ac:spMkLst>
        </pc:spChg>
        <pc:spChg chg="del">
          <ac:chgData name="Matthew Wormus" userId="9bd4644c-815a-469b-b17c-f6ab9f948d57" providerId="ADAL" clId="{02513EA9-B11E-47DC-9422-F26FD43074C5}" dt="2024-11-06T20:14:53.978" v="132" actId="700"/>
          <ac:spMkLst>
            <pc:docMk/>
            <pc:sldMk cId="170735037" sldId="269"/>
            <ac:spMk id="4" creationId="{5F31EC49-E9EE-185C-9AC3-91AE6648642A}"/>
          </ac:spMkLst>
        </pc:spChg>
        <pc:picChg chg="add mod ord">
          <ac:chgData name="Matthew Wormus" userId="9bd4644c-815a-469b-b17c-f6ab9f948d57" providerId="ADAL" clId="{02513EA9-B11E-47DC-9422-F26FD43074C5}" dt="2024-11-06T20:14:53.978" v="132" actId="700"/>
          <ac:picMkLst>
            <pc:docMk/>
            <pc:sldMk cId="170735037" sldId="269"/>
            <ac:picMk id="6" creationId="{0EF5EBCB-A620-8D61-836F-495290B31AE4}"/>
          </ac:picMkLst>
        </pc:picChg>
      </pc:sldChg>
      <pc:sldChg chg="addSp delSp modSp new mod">
        <pc:chgData name="Matthew Wormus" userId="9bd4644c-815a-469b-b17c-f6ab9f948d57" providerId="ADAL" clId="{02513EA9-B11E-47DC-9422-F26FD43074C5}" dt="2024-11-06T20:17:56.665" v="177"/>
        <pc:sldMkLst>
          <pc:docMk/>
          <pc:sldMk cId="1062940665" sldId="270"/>
        </pc:sldMkLst>
        <pc:spChg chg="mod">
          <ac:chgData name="Matthew Wormus" userId="9bd4644c-815a-469b-b17c-f6ab9f948d57" providerId="ADAL" clId="{02513EA9-B11E-47DC-9422-F26FD43074C5}" dt="2024-11-06T20:17:56.665" v="177"/>
          <ac:spMkLst>
            <pc:docMk/>
            <pc:sldMk cId="1062940665" sldId="270"/>
            <ac:spMk id="2" creationId="{1B04AD84-5FB4-AEE9-B661-41DB4AC52980}"/>
          </ac:spMkLst>
        </pc:spChg>
        <pc:spChg chg="del">
          <ac:chgData name="Matthew Wormus" userId="9bd4644c-815a-469b-b17c-f6ab9f948d57" providerId="ADAL" clId="{02513EA9-B11E-47DC-9422-F26FD43074C5}" dt="2024-11-06T20:15:05" v="134" actId="22"/>
          <ac:spMkLst>
            <pc:docMk/>
            <pc:sldMk cId="1062940665" sldId="270"/>
            <ac:spMk id="3" creationId="{2A8D0263-DD64-B04D-E4FC-2D2EC0579AD1}"/>
          </ac:spMkLst>
        </pc:spChg>
        <pc:picChg chg="add mod ord">
          <ac:chgData name="Matthew Wormus" userId="9bd4644c-815a-469b-b17c-f6ab9f948d57" providerId="ADAL" clId="{02513EA9-B11E-47DC-9422-F26FD43074C5}" dt="2024-11-06T20:15:05" v="134" actId="22"/>
          <ac:picMkLst>
            <pc:docMk/>
            <pc:sldMk cId="1062940665" sldId="270"/>
            <ac:picMk id="5" creationId="{4CF69138-93D9-B9F2-23C2-950AC17AB4CD}"/>
          </ac:picMkLst>
        </pc:picChg>
      </pc:sldChg>
      <pc:sldChg chg="addSp delSp modSp new del mod">
        <pc:chgData name="Matthew Wormus" userId="9bd4644c-815a-469b-b17c-f6ab9f948d57" providerId="ADAL" clId="{02513EA9-B11E-47DC-9422-F26FD43074C5}" dt="2024-11-06T20:21:55.145" v="216" actId="2696"/>
        <pc:sldMkLst>
          <pc:docMk/>
          <pc:sldMk cId="4072124195" sldId="271"/>
        </pc:sldMkLst>
        <pc:spChg chg="mod">
          <ac:chgData name="Matthew Wormus" userId="9bd4644c-815a-469b-b17c-f6ab9f948d57" providerId="ADAL" clId="{02513EA9-B11E-47DC-9422-F26FD43074C5}" dt="2024-11-06T20:17:54.288" v="176"/>
          <ac:spMkLst>
            <pc:docMk/>
            <pc:sldMk cId="4072124195" sldId="271"/>
            <ac:spMk id="2" creationId="{997FB2A3-9ED0-ACEF-BADB-06286CEE8D3D}"/>
          </ac:spMkLst>
        </pc:spChg>
        <pc:spChg chg="del">
          <ac:chgData name="Matthew Wormus" userId="9bd4644c-815a-469b-b17c-f6ab9f948d57" providerId="ADAL" clId="{02513EA9-B11E-47DC-9422-F26FD43074C5}" dt="2024-11-06T20:16:04.768" v="136" actId="22"/>
          <ac:spMkLst>
            <pc:docMk/>
            <pc:sldMk cId="4072124195" sldId="271"/>
            <ac:spMk id="3" creationId="{E77E104F-C43A-6575-AF9F-197FEA79443F}"/>
          </ac:spMkLst>
        </pc:spChg>
        <pc:picChg chg="add mod ord">
          <ac:chgData name="Matthew Wormus" userId="9bd4644c-815a-469b-b17c-f6ab9f948d57" providerId="ADAL" clId="{02513EA9-B11E-47DC-9422-F26FD43074C5}" dt="2024-11-06T20:16:04.768" v="136" actId="22"/>
          <ac:picMkLst>
            <pc:docMk/>
            <pc:sldMk cId="4072124195" sldId="271"/>
            <ac:picMk id="5" creationId="{01D21E57-5296-15CB-520A-3C305598B0C8}"/>
          </ac:picMkLst>
        </pc:picChg>
      </pc:sldChg>
      <pc:sldChg chg="addSp delSp modSp new mod">
        <pc:chgData name="Matthew Wormus" userId="9bd4644c-815a-469b-b17c-f6ab9f948d57" providerId="ADAL" clId="{02513EA9-B11E-47DC-9422-F26FD43074C5}" dt="2024-11-06T20:22:09.180" v="218" actId="1076"/>
        <pc:sldMkLst>
          <pc:docMk/>
          <pc:sldMk cId="225014635" sldId="272"/>
        </pc:sldMkLst>
        <pc:spChg chg="mod">
          <ac:chgData name="Matthew Wormus" userId="9bd4644c-815a-469b-b17c-f6ab9f948d57" providerId="ADAL" clId="{02513EA9-B11E-47DC-9422-F26FD43074C5}" dt="2024-11-06T20:16:41.075" v="175" actId="20577"/>
          <ac:spMkLst>
            <pc:docMk/>
            <pc:sldMk cId="225014635" sldId="272"/>
            <ac:spMk id="2" creationId="{1D8A4B69-8820-3979-5E70-6F9C970F35E2}"/>
          </ac:spMkLst>
        </pc:spChg>
        <pc:spChg chg="del">
          <ac:chgData name="Matthew Wormus" userId="9bd4644c-815a-469b-b17c-f6ab9f948d57" providerId="ADAL" clId="{02513EA9-B11E-47DC-9422-F26FD43074C5}" dt="2024-11-06T20:16:33.332" v="138" actId="22"/>
          <ac:spMkLst>
            <pc:docMk/>
            <pc:sldMk cId="225014635" sldId="272"/>
            <ac:spMk id="3" creationId="{B7915F94-7858-0079-E6D4-6607110C0E8A}"/>
          </ac:spMkLst>
        </pc:spChg>
        <pc:picChg chg="add mod ord">
          <ac:chgData name="Matthew Wormus" userId="9bd4644c-815a-469b-b17c-f6ab9f948d57" providerId="ADAL" clId="{02513EA9-B11E-47DC-9422-F26FD43074C5}" dt="2024-11-06T20:22:09.180" v="218" actId="1076"/>
          <ac:picMkLst>
            <pc:docMk/>
            <pc:sldMk cId="225014635" sldId="272"/>
            <ac:picMk id="5" creationId="{1953A59F-3D20-4AF0-3023-51AE5F8DC4FA}"/>
          </ac:picMkLst>
        </pc:picChg>
      </pc:sldChg>
      <pc:sldChg chg="addSp delSp modSp new mod">
        <pc:chgData name="Matthew Wormus" userId="9bd4644c-815a-469b-b17c-f6ab9f948d57" providerId="ADAL" clId="{02513EA9-B11E-47DC-9422-F26FD43074C5}" dt="2024-11-06T20:22:19.568" v="222" actId="1076"/>
        <pc:sldMkLst>
          <pc:docMk/>
          <pc:sldMk cId="1295712143" sldId="273"/>
        </pc:sldMkLst>
        <pc:spChg chg="mod">
          <ac:chgData name="Matthew Wormus" userId="9bd4644c-815a-469b-b17c-f6ab9f948d57" providerId="ADAL" clId="{02513EA9-B11E-47DC-9422-F26FD43074C5}" dt="2024-11-06T20:18:13.489" v="212" actId="20577"/>
          <ac:spMkLst>
            <pc:docMk/>
            <pc:sldMk cId="1295712143" sldId="273"/>
            <ac:spMk id="2" creationId="{0A9CB23D-6B36-B9F6-5097-238A76441CCD}"/>
          </ac:spMkLst>
        </pc:spChg>
        <pc:spChg chg="del">
          <ac:chgData name="Matthew Wormus" userId="9bd4644c-815a-469b-b17c-f6ab9f948d57" providerId="ADAL" clId="{02513EA9-B11E-47DC-9422-F26FD43074C5}" dt="2024-11-06T20:21:31.599" v="213" actId="22"/>
          <ac:spMkLst>
            <pc:docMk/>
            <pc:sldMk cId="1295712143" sldId="273"/>
            <ac:spMk id="3" creationId="{147D01B4-5CB8-7259-442B-7CEC11BA8C43}"/>
          </ac:spMkLst>
        </pc:spChg>
        <pc:picChg chg="add mod ord">
          <ac:chgData name="Matthew Wormus" userId="9bd4644c-815a-469b-b17c-f6ab9f948d57" providerId="ADAL" clId="{02513EA9-B11E-47DC-9422-F26FD43074C5}" dt="2024-11-06T20:22:19.568" v="222" actId="1076"/>
          <ac:picMkLst>
            <pc:docMk/>
            <pc:sldMk cId="1295712143" sldId="273"/>
            <ac:picMk id="5" creationId="{296D2DBF-1E67-40FD-8297-5EE23D3233FD}"/>
          </ac:picMkLst>
        </pc:picChg>
      </pc:sldChg>
      <pc:sldChg chg="new del">
        <pc:chgData name="Matthew Wormus" userId="9bd4644c-815a-469b-b17c-f6ab9f948d57" providerId="ADAL" clId="{02513EA9-B11E-47DC-9422-F26FD43074C5}" dt="2024-11-06T20:21:36.992" v="214" actId="2696"/>
        <pc:sldMkLst>
          <pc:docMk/>
          <pc:sldMk cId="395156744" sldId="274"/>
        </pc:sldMkLst>
      </pc:sldChg>
      <pc:sldChg chg="new del">
        <pc:chgData name="Matthew Wormus" userId="9bd4644c-815a-469b-b17c-f6ab9f948d57" providerId="ADAL" clId="{02513EA9-B11E-47DC-9422-F26FD43074C5}" dt="2024-11-06T20:21:39.425" v="215" actId="2696"/>
        <pc:sldMkLst>
          <pc:docMk/>
          <pc:sldMk cId="1869002922" sldId="275"/>
        </pc:sldMkLst>
      </pc:sldChg>
    </pc:docChg>
  </pc:docChgLst>
  <pc:docChgLst>
    <pc:chgData name="Matthew Wormus" userId="9bd4644c-815a-469b-b17c-f6ab9f948d57" providerId="ADAL" clId="{3FD8C6AD-94E4-4157-8436-9D851E7EB3E0}"/>
    <pc:docChg chg="custSel addSld delSld modSld sldOrd">
      <pc:chgData name="Matthew Wormus" userId="9bd4644c-815a-469b-b17c-f6ab9f948d57" providerId="ADAL" clId="{3FD8C6AD-94E4-4157-8436-9D851E7EB3E0}" dt="2024-12-12T16:44:03.413" v="542" actId="20577"/>
      <pc:docMkLst>
        <pc:docMk/>
      </pc:docMkLst>
      <pc:sldChg chg="ord">
        <pc:chgData name="Matthew Wormus" userId="9bd4644c-815a-469b-b17c-f6ab9f948d57" providerId="ADAL" clId="{3FD8C6AD-94E4-4157-8436-9D851E7EB3E0}" dt="2024-12-12T16:06:13.706" v="219"/>
        <pc:sldMkLst>
          <pc:docMk/>
          <pc:sldMk cId="4188138499" sldId="256"/>
        </pc:sldMkLst>
      </pc:sldChg>
      <pc:sldChg chg="modAnim">
        <pc:chgData name="Matthew Wormus" userId="9bd4644c-815a-469b-b17c-f6ab9f948d57" providerId="ADAL" clId="{3FD8C6AD-94E4-4157-8436-9D851E7EB3E0}" dt="2024-12-09T20:28:32.212" v="12"/>
        <pc:sldMkLst>
          <pc:docMk/>
          <pc:sldMk cId="296715595" sldId="257"/>
        </pc:sldMkLst>
      </pc:sldChg>
      <pc:sldChg chg="modAnim">
        <pc:chgData name="Matthew Wormus" userId="9bd4644c-815a-469b-b17c-f6ab9f948d57" providerId="ADAL" clId="{3FD8C6AD-94E4-4157-8436-9D851E7EB3E0}" dt="2024-12-09T20:28:39.747" v="14"/>
        <pc:sldMkLst>
          <pc:docMk/>
          <pc:sldMk cId="2250732289" sldId="258"/>
        </pc:sldMkLst>
      </pc:sldChg>
      <pc:sldChg chg="modAnim">
        <pc:chgData name="Matthew Wormus" userId="9bd4644c-815a-469b-b17c-f6ab9f948d57" providerId="ADAL" clId="{3FD8C6AD-94E4-4157-8436-9D851E7EB3E0}" dt="2024-12-09T20:28:47.713" v="17"/>
        <pc:sldMkLst>
          <pc:docMk/>
          <pc:sldMk cId="142505773" sldId="259"/>
        </pc:sldMkLst>
      </pc:sldChg>
      <pc:sldChg chg="modSp mod modAnim">
        <pc:chgData name="Matthew Wormus" userId="9bd4644c-815a-469b-b17c-f6ab9f948d57" providerId="ADAL" clId="{3FD8C6AD-94E4-4157-8436-9D851E7EB3E0}" dt="2024-12-09T20:59:15.332" v="210" actId="20577"/>
        <pc:sldMkLst>
          <pc:docMk/>
          <pc:sldMk cId="3853956497" sldId="260"/>
        </pc:sldMkLst>
        <pc:spChg chg="mod">
          <ac:chgData name="Matthew Wormus" userId="9bd4644c-815a-469b-b17c-f6ab9f948d57" providerId="ADAL" clId="{3FD8C6AD-94E4-4157-8436-9D851E7EB3E0}" dt="2024-12-09T20:59:15.332" v="210" actId="20577"/>
          <ac:spMkLst>
            <pc:docMk/>
            <pc:sldMk cId="3853956497" sldId="260"/>
            <ac:spMk id="3" creationId="{39627D34-04A3-97D6-C1A9-FF66CFCAB212}"/>
          </ac:spMkLst>
        </pc:spChg>
      </pc:sldChg>
      <pc:sldChg chg="modAnim">
        <pc:chgData name="Matthew Wormus" userId="9bd4644c-815a-469b-b17c-f6ab9f948d57" providerId="ADAL" clId="{3FD8C6AD-94E4-4157-8436-9D851E7EB3E0}" dt="2024-12-09T20:29:00.429" v="22"/>
        <pc:sldMkLst>
          <pc:docMk/>
          <pc:sldMk cId="3344334193" sldId="261"/>
        </pc:sldMkLst>
      </pc:sldChg>
      <pc:sldChg chg="modSp mod modAnim">
        <pc:chgData name="Matthew Wormus" userId="9bd4644c-815a-469b-b17c-f6ab9f948d57" providerId="ADAL" clId="{3FD8C6AD-94E4-4157-8436-9D851E7EB3E0}" dt="2024-12-09T20:43:41.067" v="166"/>
        <pc:sldMkLst>
          <pc:docMk/>
          <pc:sldMk cId="2810258189" sldId="263"/>
        </pc:sldMkLst>
        <pc:spChg chg="mod">
          <ac:chgData name="Matthew Wormus" userId="9bd4644c-815a-469b-b17c-f6ab9f948d57" providerId="ADAL" clId="{3FD8C6AD-94E4-4157-8436-9D851E7EB3E0}" dt="2024-12-09T20:43:18.988" v="163" actId="20577"/>
          <ac:spMkLst>
            <pc:docMk/>
            <pc:sldMk cId="2810258189" sldId="263"/>
            <ac:spMk id="3" creationId="{159FE0C3-6E19-B93B-D401-0BD29D2415A0}"/>
          </ac:spMkLst>
        </pc:spChg>
      </pc:sldChg>
      <pc:sldChg chg="modAnim">
        <pc:chgData name="Matthew Wormus" userId="9bd4644c-815a-469b-b17c-f6ab9f948d57" providerId="ADAL" clId="{3FD8C6AD-94E4-4157-8436-9D851E7EB3E0}" dt="2024-12-09T20:43:46.318" v="167"/>
        <pc:sldMkLst>
          <pc:docMk/>
          <pc:sldMk cId="1761970547" sldId="266"/>
        </pc:sldMkLst>
      </pc:sldChg>
      <pc:sldChg chg="modAnim">
        <pc:chgData name="Matthew Wormus" userId="9bd4644c-815a-469b-b17c-f6ab9f948d57" providerId="ADAL" clId="{3FD8C6AD-94E4-4157-8436-9D851E7EB3E0}" dt="2024-12-09T20:44:34.625" v="168"/>
        <pc:sldMkLst>
          <pc:docMk/>
          <pc:sldMk cId="1945097852" sldId="267"/>
        </pc:sldMkLst>
      </pc:sldChg>
      <pc:sldChg chg="modSp mod modAnim">
        <pc:chgData name="Matthew Wormus" userId="9bd4644c-815a-469b-b17c-f6ab9f948d57" providerId="ADAL" clId="{3FD8C6AD-94E4-4157-8436-9D851E7EB3E0}" dt="2024-12-09T20:29:04.888" v="24"/>
        <pc:sldMkLst>
          <pc:docMk/>
          <pc:sldMk cId="2348534617" sldId="268"/>
        </pc:sldMkLst>
        <pc:spChg chg="mod">
          <ac:chgData name="Matthew Wormus" userId="9bd4644c-815a-469b-b17c-f6ab9f948d57" providerId="ADAL" clId="{3FD8C6AD-94E4-4157-8436-9D851E7EB3E0}" dt="2024-12-09T20:26:58.169" v="3" actId="20577"/>
          <ac:spMkLst>
            <pc:docMk/>
            <pc:sldMk cId="2348534617" sldId="268"/>
            <ac:spMk id="6" creationId="{5114EE68-A2D8-A8D8-A3E1-5A83B8886EAA}"/>
          </ac:spMkLst>
        </pc:spChg>
      </pc:sldChg>
      <pc:sldChg chg="addSp delSp modSp new mod modClrScheme chgLayout">
        <pc:chgData name="Matthew Wormus" userId="9bd4644c-815a-469b-b17c-f6ab9f948d57" providerId="ADAL" clId="{3FD8C6AD-94E4-4157-8436-9D851E7EB3E0}" dt="2024-12-12T16:44:03.413" v="542" actId="20577"/>
        <pc:sldMkLst>
          <pc:docMk/>
          <pc:sldMk cId="44330216" sldId="274"/>
        </pc:sldMkLst>
        <pc:spChg chg="del">
          <ac:chgData name="Matthew Wormus" userId="9bd4644c-815a-469b-b17c-f6ab9f948d57" providerId="ADAL" clId="{3FD8C6AD-94E4-4157-8436-9D851E7EB3E0}" dt="2024-12-12T16:14:37.188" v="416" actId="478"/>
          <ac:spMkLst>
            <pc:docMk/>
            <pc:sldMk cId="44330216" sldId="274"/>
            <ac:spMk id="2" creationId="{730ADEA2-9CB9-0F6A-7044-0A7D90F34295}"/>
          </ac:spMkLst>
        </pc:spChg>
        <pc:spChg chg="del mod ord">
          <ac:chgData name="Matthew Wormus" userId="9bd4644c-815a-469b-b17c-f6ab9f948d57" providerId="ADAL" clId="{3FD8C6AD-94E4-4157-8436-9D851E7EB3E0}" dt="2024-12-12T16:14:42.838" v="417" actId="700"/>
          <ac:spMkLst>
            <pc:docMk/>
            <pc:sldMk cId="44330216" sldId="274"/>
            <ac:spMk id="3" creationId="{EE5E637D-9CCB-4693-A481-C6947F5237CA}"/>
          </ac:spMkLst>
        </pc:spChg>
        <pc:spChg chg="add mod ord">
          <ac:chgData name="Matthew Wormus" userId="9bd4644c-815a-469b-b17c-f6ab9f948d57" providerId="ADAL" clId="{3FD8C6AD-94E4-4157-8436-9D851E7EB3E0}" dt="2024-12-12T16:44:03.413" v="542" actId="20577"/>
          <ac:spMkLst>
            <pc:docMk/>
            <pc:sldMk cId="44330216" sldId="274"/>
            <ac:spMk id="4" creationId="{411F2384-0F1E-0DB1-AB14-C1DFA77DE838}"/>
          </ac:spMkLst>
        </pc:spChg>
        <pc:spChg chg="add mod ord">
          <ac:chgData name="Matthew Wormus" userId="9bd4644c-815a-469b-b17c-f6ab9f948d57" providerId="ADAL" clId="{3FD8C6AD-94E4-4157-8436-9D851E7EB3E0}" dt="2024-12-12T16:14:42.838" v="417" actId="700"/>
          <ac:spMkLst>
            <pc:docMk/>
            <pc:sldMk cId="44330216" sldId="274"/>
            <ac:spMk id="5" creationId="{56C76814-9EF0-6932-39F5-E4D5F7EAC0A4}"/>
          </ac:spMkLst>
        </pc:spChg>
      </pc:sldChg>
      <pc:sldChg chg="new del">
        <pc:chgData name="Matthew Wormus" userId="9bd4644c-815a-469b-b17c-f6ab9f948d57" providerId="ADAL" clId="{3FD8C6AD-94E4-4157-8436-9D851E7EB3E0}" dt="2024-12-12T16:19:47.242" v="516" actId="47"/>
        <pc:sldMkLst>
          <pc:docMk/>
          <pc:sldMk cId="2072418829" sldId="275"/>
        </pc:sldMkLst>
      </pc:sldChg>
      <pc:sldChg chg="modSp new mod">
        <pc:chgData name="Matthew Wormus" userId="9bd4644c-815a-469b-b17c-f6ab9f948d57" providerId="ADAL" clId="{3FD8C6AD-94E4-4157-8436-9D851E7EB3E0}" dt="2024-12-12T16:21:24.770" v="528" actId="20577"/>
        <pc:sldMkLst>
          <pc:docMk/>
          <pc:sldMk cId="4159059298" sldId="276"/>
        </pc:sldMkLst>
        <pc:spChg chg="mod">
          <ac:chgData name="Matthew Wormus" userId="9bd4644c-815a-469b-b17c-f6ab9f948d57" providerId="ADAL" clId="{3FD8C6AD-94E4-4157-8436-9D851E7EB3E0}" dt="2024-12-12T16:06:26.606" v="236" actId="122"/>
          <ac:spMkLst>
            <pc:docMk/>
            <pc:sldMk cId="4159059298" sldId="276"/>
            <ac:spMk id="2" creationId="{CADA5170-3F68-A288-B7A7-74A5201D7C63}"/>
          </ac:spMkLst>
        </pc:spChg>
        <pc:spChg chg="mod">
          <ac:chgData name="Matthew Wormus" userId="9bd4644c-815a-469b-b17c-f6ab9f948d57" providerId="ADAL" clId="{3FD8C6AD-94E4-4157-8436-9D851E7EB3E0}" dt="2024-12-12T16:21:24.770" v="528" actId="20577"/>
          <ac:spMkLst>
            <pc:docMk/>
            <pc:sldMk cId="4159059298" sldId="276"/>
            <ac:spMk id="3" creationId="{B3AF965C-06BF-3A98-03A4-B7953867B4D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8A034-676E-D3E2-9D0B-CFDF538DD2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E1ECFFB-FE2E-6094-0E8D-DBABF3B1FE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FA55BA-077E-3C90-9E52-87DDB2A8CCF0}"/>
              </a:ext>
            </a:extLst>
          </p:cNvPr>
          <p:cNvSpPr>
            <a:spLocks noGrp="1"/>
          </p:cNvSpPr>
          <p:nvPr>
            <p:ph type="dt" sz="half" idx="10"/>
          </p:nvPr>
        </p:nvSpPr>
        <p:spPr/>
        <p:txBody>
          <a:bodyPr/>
          <a:lstStyle/>
          <a:p>
            <a:fld id="{4E6586CA-7790-4EED-B711-B9350EADF823}" type="datetimeFigureOut">
              <a:rPr lang="en-US" smtClean="0"/>
              <a:t>12/12/2024</a:t>
            </a:fld>
            <a:endParaRPr lang="en-US" dirty="0"/>
          </a:p>
        </p:txBody>
      </p:sp>
      <p:sp>
        <p:nvSpPr>
          <p:cNvPr id="5" name="Footer Placeholder 4">
            <a:extLst>
              <a:ext uri="{FF2B5EF4-FFF2-40B4-BE49-F238E27FC236}">
                <a16:creationId xmlns:a16="http://schemas.microsoft.com/office/drawing/2014/main" id="{53C3461B-B292-4F93-71DB-9E8CC8544D7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4AA2F0-B967-AC4D-CA9F-A4EB7EC0ABE0}"/>
              </a:ext>
            </a:extLst>
          </p:cNvPr>
          <p:cNvSpPr>
            <a:spLocks noGrp="1"/>
          </p:cNvSpPr>
          <p:nvPr>
            <p:ph type="sldNum" sz="quarter" idx="12"/>
          </p:nvPr>
        </p:nvSpPr>
        <p:spPr/>
        <p:txBody>
          <a:bodyPr/>
          <a:lstStyle/>
          <a:p>
            <a:fld id="{79A60BB2-1DE9-44B3-B43A-9F3309597FA5}" type="slidenum">
              <a:rPr lang="en-US" smtClean="0"/>
              <a:t>‹#›</a:t>
            </a:fld>
            <a:endParaRPr lang="en-US" dirty="0"/>
          </a:p>
        </p:txBody>
      </p:sp>
    </p:spTree>
    <p:extLst>
      <p:ext uri="{BB962C8B-B14F-4D97-AF65-F5344CB8AC3E}">
        <p14:creationId xmlns:p14="http://schemas.microsoft.com/office/powerpoint/2010/main" val="2448099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33C26-5878-4A88-C82C-840B0FEC11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55F1E2-2117-0AC1-1295-F3D29DA456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9551FD-6FE4-8E91-9661-B3562A1F8932}"/>
              </a:ext>
            </a:extLst>
          </p:cNvPr>
          <p:cNvSpPr>
            <a:spLocks noGrp="1"/>
          </p:cNvSpPr>
          <p:nvPr>
            <p:ph type="dt" sz="half" idx="10"/>
          </p:nvPr>
        </p:nvSpPr>
        <p:spPr/>
        <p:txBody>
          <a:bodyPr/>
          <a:lstStyle/>
          <a:p>
            <a:fld id="{4E6586CA-7790-4EED-B711-B9350EADF823}" type="datetimeFigureOut">
              <a:rPr lang="en-US" smtClean="0"/>
              <a:t>12/12/2024</a:t>
            </a:fld>
            <a:endParaRPr lang="en-US" dirty="0"/>
          </a:p>
        </p:txBody>
      </p:sp>
      <p:sp>
        <p:nvSpPr>
          <p:cNvPr id="5" name="Footer Placeholder 4">
            <a:extLst>
              <a:ext uri="{FF2B5EF4-FFF2-40B4-BE49-F238E27FC236}">
                <a16:creationId xmlns:a16="http://schemas.microsoft.com/office/drawing/2014/main" id="{EBD4C5E2-F546-E12C-D4D3-71AD9004C4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D9F2818-CE7F-37CB-A509-875ADEB8A709}"/>
              </a:ext>
            </a:extLst>
          </p:cNvPr>
          <p:cNvSpPr>
            <a:spLocks noGrp="1"/>
          </p:cNvSpPr>
          <p:nvPr>
            <p:ph type="sldNum" sz="quarter" idx="12"/>
          </p:nvPr>
        </p:nvSpPr>
        <p:spPr/>
        <p:txBody>
          <a:bodyPr/>
          <a:lstStyle/>
          <a:p>
            <a:fld id="{79A60BB2-1DE9-44B3-B43A-9F3309597FA5}" type="slidenum">
              <a:rPr lang="en-US" smtClean="0"/>
              <a:t>‹#›</a:t>
            </a:fld>
            <a:endParaRPr lang="en-US" dirty="0"/>
          </a:p>
        </p:txBody>
      </p:sp>
    </p:spTree>
    <p:extLst>
      <p:ext uri="{BB962C8B-B14F-4D97-AF65-F5344CB8AC3E}">
        <p14:creationId xmlns:p14="http://schemas.microsoft.com/office/powerpoint/2010/main" val="1089970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C8B56D-ED9C-0E73-B7E7-E01F3CB3BF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DE1B38-CFF9-091F-7B67-0D54987D35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1CF2D2-957E-C27C-A502-14FD8074E234}"/>
              </a:ext>
            </a:extLst>
          </p:cNvPr>
          <p:cNvSpPr>
            <a:spLocks noGrp="1"/>
          </p:cNvSpPr>
          <p:nvPr>
            <p:ph type="dt" sz="half" idx="10"/>
          </p:nvPr>
        </p:nvSpPr>
        <p:spPr/>
        <p:txBody>
          <a:bodyPr/>
          <a:lstStyle/>
          <a:p>
            <a:fld id="{4E6586CA-7790-4EED-B711-B9350EADF823}" type="datetimeFigureOut">
              <a:rPr lang="en-US" smtClean="0"/>
              <a:t>12/12/2024</a:t>
            </a:fld>
            <a:endParaRPr lang="en-US" dirty="0"/>
          </a:p>
        </p:txBody>
      </p:sp>
      <p:sp>
        <p:nvSpPr>
          <p:cNvPr id="5" name="Footer Placeholder 4">
            <a:extLst>
              <a:ext uri="{FF2B5EF4-FFF2-40B4-BE49-F238E27FC236}">
                <a16:creationId xmlns:a16="http://schemas.microsoft.com/office/drawing/2014/main" id="{357B8A0B-6453-F8DE-74C2-DAC138E6A97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D192ED9-6886-5EFA-67A8-7737500FEDF7}"/>
              </a:ext>
            </a:extLst>
          </p:cNvPr>
          <p:cNvSpPr>
            <a:spLocks noGrp="1"/>
          </p:cNvSpPr>
          <p:nvPr>
            <p:ph type="sldNum" sz="quarter" idx="12"/>
          </p:nvPr>
        </p:nvSpPr>
        <p:spPr/>
        <p:txBody>
          <a:bodyPr/>
          <a:lstStyle/>
          <a:p>
            <a:fld id="{79A60BB2-1DE9-44B3-B43A-9F3309597FA5}" type="slidenum">
              <a:rPr lang="en-US" smtClean="0"/>
              <a:t>‹#›</a:t>
            </a:fld>
            <a:endParaRPr lang="en-US" dirty="0"/>
          </a:p>
        </p:txBody>
      </p:sp>
    </p:spTree>
    <p:extLst>
      <p:ext uri="{BB962C8B-B14F-4D97-AF65-F5344CB8AC3E}">
        <p14:creationId xmlns:p14="http://schemas.microsoft.com/office/powerpoint/2010/main" val="10978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E3028-7B0F-E783-DB11-FCF12C47CC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19D7A3-A69D-4366-B9B9-90B3A28EB8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163247-648A-B49C-6A3D-24E56A4D51D7}"/>
              </a:ext>
            </a:extLst>
          </p:cNvPr>
          <p:cNvSpPr>
            <a:spLocks noGrp="1"/>
          </p:cNvSpPr>
          <p:nvPr>
            <p:ph type="dt" sz="half" idx="10"/>
          </p:nvPr>
        </p:nvSpPr>
        <p:spPr/>
        <p:txBody>
          <a:bodyPr/>
          <a:lstStyle/>
          <a:p>
            <a:fld id="{4E6586CA-7790-4EED-B711-B9350EADF823}" type="datetimeFigureOut">
              <a:rPr lang="en-US" smtClean="0"/>
              <a:t>12/12/2024</a:t>
            </a:fld>
            <a:endParaRPr lang="en-US" dirty="0"/>
          </a:p>
        </p:txBody>
      </p:sp>
      <p:sp>
        <p:nvSpPr>
          <p:cNvPr id="5" name="Footer Placeholder 4">
            <a:extLst>
              <a:ext uri="{FF2B5EF4-FFF2-40B4-BE49-F238E27FC236}">
                <a16:creationId xmlns:a16="http://schemas.microsoft.com/office/drawing/2014/main" id="{1F8DCAC0-9136-6EEC-8481-1596E48D9BA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805BEEE-EBEA-E21D-7AAB-8BAF50EB821A}"/>
              </a:ext>
            </a:extLst>
          </p:cNvPr>
          <p:cNvSpPr>
            <a:spLocks noGrp="1"/>
          </p:cNvSpPr>
          <p:nvPr>
            <p:ph type="sldNum" sz="quarter" idx="12"/>
          </p:nvPr>
        </p:nvSpPr>
        <p:spPr/>
        <p:txBody>
          <a:bodyPr/>
          <a:lstStyle/>
          <a:p>
            <a:fld id="{79A60BB2-1DE9-44B3-B43A-9F3309597FA5}" type="slidenum">
              <a:rPr lang="en-US" smtClean="0"/>
              <a:t>‹#›</a:t>
            </a:fld>
            <a:endParaRPr lang="en-US" dirty="0"/>
          </a:p>
        </p:txBody>
      </p:sp>
    </p:spTree>
    <p:extLst>
      <p:ext uri="{BB962C8B-B14F-4D97-AF65-F5344CB8AC3E}">
        <p14:creationId xmlns:p14="http://schemas.microsoft.com/office/powerpoint/2010/main" val="1448374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FA7B8-B36F-4CBD-DF46-9992712E9B1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F9AC3A-5754-F739-4E7D-B1D7A1D8D4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66678B2-978B-3472-BBC8-CA5DA8AC6C26}"/>
              </a:ext>
            </a:extLst>
          </p:cNvPr>
          <p:cNvSpPr>
            <a:spLocks noGrp="1"/>
          </p:cNvSpPr>
          <p:nvPr>
            <p:ph type="dt" sz="half" idx="10"/>
          </p:nvPr>
        </p:nvSpPr>
        <p:spPr/>
        <p:txBody>
          <a:bodyPr/>
          <a:lstStyle/>
          <a:p>
            <a:fld id="{4E6586CA-7790-4EED-B711-B9350EADF823}" type="datetimeFigureOut">
              <a:rPr lang="en-US" smtClean="0"/>
              <a:t>12/12/2024</a:t>
            </a:fld>
            <a:endParaRPr lang="en-US" dirty="0"/>
          </a:p>
        </p:txBody>
      </p:sp>
      <p:sp>
        <p:nvSpPr>
          <p:cNvPr id="5" name="Footer Placeholder 4">
            <a:extLst>
              <a:ext uri="{FF2B5EF4-FFF2-40B4-BE49-F238E27FC236}">
                <a16:creationId xmlns:a16="http://schemas.microsoft.com/office/drawing/2014/main" id="{1697BC73-7438-59D3-DA87-BE81988C86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97EDFFF-BBB4-05C3-86BB-F82FA6F3DB3A}"/>
              </a:ext>
            </a:extLst>
          </p:cNvPr>
          <p:cNvSpPr>
            <a:spLocks noGrp="1"/>
          </p:cNvSpPr>
          <p:nvPr>
            <p:ph type="sldNum" sz="quarter" idx="12"/>
          </p:nvPr>
        </p:nvSpPr>
        <p:spPr/>
        <p:txBody>
          <a:bodyPr/>
          <a:lstStyle/>
          <a:p>
            <a:fld id="{79A60BB2-1DE9-44B3-B43A-9F3309597FA5}" type="slidenum">
              <a:rPr lang="en-US" smtClean="0"/>
              <a:t>‹#›</a:t>
            </a:fld>
            <a:endParaRPr lang="en-US" dirty="0"/>
          </a:p>
        </p:txBody>
      </p:sp>
    </p:spTree>
    <p:extLst>
      <p:ext uri="{BB962C8B-B14F-4D97-AF65-F5344CB8AC3E}">
        <p14:creationId xmlns:p14="http://schemas.microsoft.com/office/powerpoint/2010/main" val="2153250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D2D71-BD19-590B-F6B9-715268DA3F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22BF66-F4E1-774A-6A7B-D35EC534535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D4DD5B5-DAAE-4C9D-8155-5C04B3B670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1FB7DA-A887-DB78-D900-0CD60B992DB9}"/>
              </a:ext>
            </a:extLst>
          </p:cNvPr>
          <p:cNvSpPr>
            <a:spLocks noGrp="1"/>
          </p:cNvSpPr>
          <p:nvPr>
            <p:ph type="dt" sz="half" idx="10"/>
          </p:nvPr>
        </p:nvSpPr>
        <p:spPr/>
        <p:txBody>
          <a:bodyPr/>
          <a:lstStyle/>
          <a:p>
            <a:fld id="{4E6586CA-7790-4EED-B711-B9350EADF823}" type="datetimeFigureOut">
              <a:rPr lang="en-US" smtClean="0"/>
              <a:t>12/12/2024</a:t>
            </a:fld>
            <a:endParaRPr lang="en-US" dirty="0"/>
          </a:p>
        </p:txBody>
      </p:sp>
      <p:sp>
        <p:nvSpPr>
          <p:cNvPr id="6" name="Footer Placeholder 5">
            <a:extLst>
              <a:ext uri="{FF2B5EF4-FFF2-40B4-BE49-F238E27FC236}">
                <a16:creationId xmlns:a16="http://schemas.microsoft.com/office/drawing/2014/main" id="{6809E9D4-579D-D939-FCA8-DE67DEC2696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BA364B1-FCC0-1BB5-2E99-52AD732EE1A0}"/>
              </a:ext>
            </a:extLst>
          </p:cNvPr>
          <p:cNvSpPr>
            <a:spLocks noGrp="1"/>
          </p:cNvSpPr>
          <p:nvPr>
            <p:ph type="sldNum" sz="quarter" idx="12"/>
          </p:nvPr>
        </p:nvSpPr>
        <p:spPr/>
        <p:txBody>
          <a:bodyPr/>
          <a:lstStyle/>
          <a:p>
            <a:fld id="{79A60BB2-1DE9-44B3-B43A-9F3309597FA5}" type="slidenum">
              <a:rPr lang="en-US" smtClean="0"/>
              <a:t>‹#›</a:t>
            </a:fld>
            <a:endParaRPr lang="en-US" dirty="0"/>
          </a:p>
        </p:txBody>
      </p:sp>
    </p:spTree>
    <p:extLst>
      <p:ext uri="{BB962C8B-B14F-4D97-AF65-F5344CB8AC3E}">
        <p14:creationId xmlns:p14="http://schemas.microsoft.com/office/powerpoint/2010/main" val="2772837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D3CEA-E4EC-CDE2-2A1A-9F7CEDA4EE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BA599C1-87C4-4029-F18E-EAA287A382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D6BBF7-6FB8-4BE6-F2FA-721944EF19F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D2DC301-C35B-6B2E-64ED-BF3CE14CC7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D4C5C8-F315-BDD6-0343-DAAD542435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06C4E66-3620-B47B-727A-182E4E9B472C}"/>
              </a:ext>
            </a:extLst>
          </p:cNvPr>
          <p:cNvSpPr>
            <a:spLocks noGrp="1"/>
          </p:cNvSpPr>
          <p:nvPr>
            <p:ph type="dt" sz="half" idx="10"/>
          </p:nvPr>
        </p:nvSpPr>
        <p:spPr/>
        <p:txBody>
          <a:bodyPr/>
          <a:lstStyle/>
          <a:p>
            <a:fld id="{4E6586CA-7790-4EED-B711-B9350EADF823}" type="datetimeFigureOut">
              <a:rPr lang="en-US" smtClean="0"/>
              <a:t>12/12/2024</a:t>
            </a:fld>
            <a:endParaRPr lang="en-US" dirty="0"/>
          </a:p>
        </p:txBody>
      </p:sp>
      <p:sp>
        <p:nvSpPr>
          <p:cNvPr id="8" name="Footer Placeholder 7">
            <a:extLst>
              <a:ext uri="{FF2B5EF4-FFF2-40B4-BE49-F238E27FC236}">
                <a16:creationId xmlns:a16="http://schemas.microsoft.com/office/drawing/2014/main" id="{00B0BA35-0A03-6A8C-CDF8-825EDEEDC80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A1A4532-6470-6A73-23AD-884508214E66}"/>
              </a:ext>
            </a:extLst>
          </p:cNvPr>
          <p:cNvSpPr>
            <a:spLocks noGrp="1"/>
          </p:cNvSpPr>
          <p:nvPr>
            <p:ph type="sldNum" sz="quarter" idx="12"/>
          </p:nvPr>
        </p:nvSpPr>
        <p:spPr/>
        <p:txBody>
          <a:bodyPr/>
          <a:lstStyle/>
          <a:p>
            <a:fld id="{79A60BB2-1DE9-44B3-B43A-9F3309597FA5}" type="slidenum">
              <a:rPr lang="en-US" smtClean="0"/>
              <a:t>‹#›</a:t>
            </a:fld>
            <a:endParaRPr lang="en-US" dirty="0"/>
          </a:p>
        </p:txBody>
      </p:sp>
    </p:spTree>
    <p:extLst>
      <p:ext uri="{BB962C8B-B14F-4D97-AF65-F5344CB8AC3E}">
        <p14:creationId xmlns:p14="http://schemas.microsoft.com/office/powerpoint/2010/main" val="3783275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5B4EA-61BD-927D-850D-B832F20AD0F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7E0C31-469F-07C1-9509-3DDE06B0738A}"/>
              </a:ext>
            </a:extLst>
          </p:cNvPr>
          <p:cNvSpPr>
            <a:spLocks noGrp="1"/>
          </p:cNvSpPr>
          <p:nvPr>
            <p:ph type="dt" sz="half" idx="10"/>
          </p:nvPr>
        </p:nvSpPr>
        <p:spPr/>
        <p:txBody>
          <a:bodyPr/>
          <a:lstStyle/>
          <a:p>
            <a:fld id="{4E6586CA-7790-4EED-B711-B9350EADF823}" type="datetimeFigureOut">
              <a:rPr lang="en-US" smtClean="0"/>
              <a:t>12/12/2024</a:t>
            </a:fld>
            <a:endParaRPr lang="en-US" dirty="0"/>
          </a:p>
        </p:txBody>
      </p:sp>
      <p:sp>
        <p:nvSpPr>
          <p:cNvPr id="4" name="Footer Placeholder 3">
            <a:extLst>
              <a:ext uri="{FF2B5EF4-FFF2-40B4-BE49-F238E27FC236}">
                <a16:creationId xmlns:a16="http://schemas.microsoft.com/office/drawing/2014/main" id="{1F3C680B-16C0-35A0-B69C-E10778D108A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39DBA9B-9292-995B-D1C5-6407B6E5440A}"/>
              </a:ext>
            </a:extLst>
          </p:cNvPr>
          <p:cNvSpPr>
            <a:spLocks noGrp="1"/>
          </p:cNvSpPr>
          <p:nvPr>
            <p:ph type="sldNum" sz="quarter" idx="12"/>
          </p:nvPr>
        </p:nvSpPr>
        <p:spPr/>
        <p:txBody>
          <a:bodyPr/>
          <a:lstStyle/>
          <a:p>
            <a:fld id="{79A60BB2-1DE9-44B3-B43A-9F3309597FA5}" type="slidenum">
              <a:rPr lang="en-US" smtClean="0"/>
              <a:t>‹#›</a:t>
            </a:fld>
            <a:endParaRPr lang="en-US" dirty="0"/>
          </a:p>
        </p:txBody>
      </p:sp>
    </p:spTree>
    <p:extLst>
      <p:ext uri="{BB962C8B-B14F-4D97-AF65-F5344CB8AC3E}">
        <p14:creationId xmlns:p14="http://schemas.microsoft.com/office/powerpoint/2010/main" val="118255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FD9944-EAEF-7E63-D1E1-FCCACEDDFFBB}"/>
              </a:ext>
            </a:extLst>
          </p:cNvPr>
          <p:cNvSpPr>
            <a:spLocks noGrp="1"/>
          </p:cNvSpPr>
          <p:nvPr>
            <p:ph type="dt" sz="half" idx="10"/>
          </p:nvPr>
        </p:nvSpPr>
        <p:spPr/>
        <p:txBody>
          <a:bodyPr/>
          <a:lstStyle/>
          <a:p>
            <a:fld id="{4E6586CA-7790-4EED-B711-B9350EADF823}" type="datetimeFigureOut">
              <a:rPr lang="en-US" smtClean="0"/>
              <a:t>12/12/2024</a:t>
            </a:fld>
            <a:endParaRPr lang="en-US" dirty="0"/>
          </a:p>
        </p:txBody>
      </p:sp>
      <p:sp>
        <p:nvSpPr>
          <p:cNvPr id="3" name="Footer Placeholder 2">
            <a:extLst>
              <a:ext uri="{FF2B5EF4-FFF2-40B4-BE49-F238E27FC236}">
                <a16:creationId xmlns:a16="http://schemas.microsoft.com/office/drawing/2014/main" id="{B0BE581D-7839-8FA6-C6B6-4683204CECC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EBBB282-D2FE-8036-5AC8-162CE9377B0A}"/>
              </a:ext>
            </a:extLst>
          </p:cNvPr>
          <p:cNvSpPr>
            <a:spLocks noGrp="1"/>
          </p:cNvSpPr>
          <p:nvPr>
            <p:ph type="sldNum" sz="quarter" idx="12"/>
          </p:nvPr>
        </p:nvSpPr>
        <p:spPr/>
        <p:txBody>
          <a:bodyPr/>
          <a:lstStyle/>
          <a:p>
            <a:fld id="{79A60BB2-1DE9-44B3-B43A-9F3309597FA5}" type="slidenum">
              <a:rPr lang="en-US" smtClean="0"/>
              <a:t>‹#›</a:t>
            </a:fld>
            <a:endParaRPr lang="en-US" dirty="0"/>
          </a:p>
        </p:txBody>
      </p:sp>
    </p:spTree>
    <p:extLst>
      <p:ext uri="{BB962C8B-B14F-4D97-AF65-F5344CB8AC3E}">
        <p14:creationId xmlns:p14="http://schemas.microsoft.com/office/powerpoint/2010/main" val="540718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35DDF-CFF2-7547-9FBA-A5B851290F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A11A19D-7061-B62B-A7F7-A1A87CB6CC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C7BE193-C2E5-EFE8-2F74-3D590D1020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D770DA-840A-F4F3-14D2-59B114CE0903}"/>
              </a:ext>
            </a:extLst>
          </p:cNvPr>
          <p:cNvSpPr>
            <a:spLocks noGrp="1"/>
          </p:cNvSpPr>
          <p:nvPr>
            <p:ph type="dt" sz="half" idx="10"/>
          </p:nvPr>
        </p:nvSpPr>
        <p:spPr/>
        <p:txBody>
          <a:bodyPr/>
          <a:lstStyle/>
          <a:p>
            <a:fld id="{4E6586CA-7790-4EED-B711-B9350EADF823}" type="datetimeFigureOut">
              <a:rPr lang="en-US" smtClean="0"/>
              <a:t>12/12/2024</a:t>
            </a:fld>
            <a:endParaRPr lang="en-US" dirty="0"/>
          </a:p>
        </p:txBody>
      </p:sp>
      <p:sp>
        <p:nvSpPr>
          <p:cNvPr id="6" name="Footer Placeholder 5">
            <a:extLst>
              <a:ext uri="{FF2B5EF4-FFF2-40B4-BE49-F238E27FC236}">
                <a16:creationId xmlns:a16="http://schemas.microsoft.com/office/drawing/2014/main" id="{45DD8695-2C90-160A-B2C0-C4273ED1C93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55BF910-B7A1-8904-BBE9-3027390E4F65}"/>
              </a:ext>
            </a:extLst>
          </p:cNvPr>
          <p:cNvSpPr>
            <a:spLocks noGrp="1"/>
          </p:cNvSpPr>
          <p:nvPr>
            <p:ph type="sldNum" sz="quarter" idx="12"/>
          </p:nvPr>
        </p:nvSpPr>
        <p:spPr/>
        <p:txBody>
          <a:bodyPr/>
          <a:lstStyle/>
          <a:p>
            <a:fld id="{79A60BB2-1DE9-44B3-B43A-9F3309597FA5}" type="slidenum">
              <a:rPr lang="en-US" smtClean="0"/>
              <a:t>‹#›</a:t>
            </a:fld>
            <a:endParaRPr lang="en-US" dirty="0"/>
          </a:p>
        </p:txBody>
      </p:sp>
    </p:spTree>
    <p:extLst>
      <p:ext uri="{BB962C8B-B14F-4D97-AF65-F5344CB8AC3E}">
        <p14:creationId xmlns:p14="http://schemas.microsoft.com/office/powerpoint/2010/main" val="1870174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0DACA-6BC8-0BD2-DC28-BC5E8D8C5A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9808C7-E795-76E3-203B-14C83D8F02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C29EDA4D-8004-0290-7184-FE5E4CA187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07FCD0-1D69-DF56-D111-8BFD27DE1E7C}"/>
              </a:ext>
            </a:extLst>
          </p:cNvPr>
          <p:cNvSpPr>
            <a:spLocks noGrp="1"/>
          </p:cNvSpPr>
          <p:nvPr>
            <p:ph type="dt" sz="half" idx="10"/>
          </p:nvPr>
        </p:nvSpPr>
        <p:spPr/>
        <p:txBody>
          <a:bodyPr/>
          <a:lstStyle/>
          <a:p>
            <a:fld id="{4E6586CA-7790-4EED-B711-B9350EADF823}" type="datetimeFigureOut">
              <a:rPr lang="en-US" smtClean="0"/>
              <a:t>12/12/2024</a:t>
            </a:fld>
            <a:endParaRPr lang="en-US" dirty="0"/>
          </a:p>
        </p:txBody>
      </p:sp>
      <p:sp>
        <p:nvSpPr>
          <p:cNvPr id="6" name="Footer Placeholder 5">
            <a:extLst>
              <a:ext uri="{FF2B5EF4-FFF2-40B4-BE49-F238E27FC236}">
                <a16:creationId xmlns:a16="http://schemas.microsoft.com/office/drawing/2014/main" id="{CF456451-8ED8-F69E-4864-13EACB1A7DE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2D41AAA-226D-8A0B-A378-2AA97CCA9340}"/>
              </a:ext>
            </a:extLst>
          </p:cNvPr>
          <p:cNvSpPr>
            <a:spLocks noGrp="1"/>
          </p:cNvSpPr>
          <p:nvPr>
            <p:ph type="sldNum" sz="quarter" idx="12"/>
          </p:nvPr>
        </p:nvSpPr>
        <p:spPr/>
        <p:txBody>
          <a:bodyPr/>
          <a:lstStyle/>
          <a:p>
            <a:fld id="{79A60BB2-1DE9-44B3-B43A-9F3309597FA5}" type="slidenum">
              <a:rPr lang="en-US" smtClean="0"/>
              <a:t>‹#›</a:t>
            </a:fld>
            <a:endParaRPr lang="en-US" dirty="0"/>
          </a:p>
        </p:txBody>
      </p:sp>
    </p:spTree>
    <p:extLst>
      <p:ext uri="{BB962C8B-B14F-4D97-AF65-F5344CB8AC3E}">
        <p14:creationId xmlns:p14="http://schemas.microsoft.com/office/powerpoint/2010/main" val="3966643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8B3308-064B-DA0B-A10F-0A86B09284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AFA9B24-0F4B-81BE-7FA5-DAB3731293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D06D46-6594-4932-9FD9-19E1502262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6586CA-7790-4EED-B711-B9350EADF823}" type="datetimeFigureOut">
              <a:rPr lang="en-US" smtClean="0"/>
              <a:t>12/12/2024</a:t>
            </a:fld>
            <a:endParaRPr lang="en-US" dirty="0"/>
          </a:p>
        </p:txBody>
      </p:sp>
      <p:sp>
        <p:nvSpPr>
          <p:cNvPr id="5" name="Footer Placeholder 4">
            <a:extLst>
              <a:ext uri="{FF2B5EF4-FFF2-40B4-BE49-F238E27FC236}">
                <a16:creationId xmlns:a16="http://schemas.microsoft.com/office/drawing/2014/main" id="{97ADFA38-974D-DC9B-30FE-BB469A6A07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D36E8F5-26BE-1F55-D26A-AE79346031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A60BB2-1DE9-44B3-B43A-9F3309597FA5}" type="slidenum">
              <a:rPr lang="en-US" smtClean="0"/>
              <a:t>‹#›</a:t>
            </a:fld>
            <a:endParaRPr lang="en-US" dirty="0"/>
          </a:p>
        </p:txBody>
      </p:sp>
    </p:spTree>
    <p:extLst>
      <p:ext uri="{BB962C8B-B14F-4D97-AF65-F5344CB8AC3E}">
        <p14:creationId xmlns:p14="http://schemas.microsoft.com/office/powerpoint/2010/main" val="2180805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ARHelpdesk@deq.ok.go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Tommy.Holbrook@deq.ok.gov" TargetMode="External"/><Relationship Id="rId2" Type="http://schemas.openxmlformats.org/officeDocument/2006/relationships/hyperlink" Target="mailto:Matthew.wormus@deq.ok.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epa.gov/system/files/documents/2024-05/epcra-cercla-caa-112r-consolidated-list-of-lists-updated-may-2024_0.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1F2384-0F1E-0DB1-AB14-C1DFA77DE838}"/>
              </a:ext>
            </a:extLst>
          </p:cNvPr>
          <p:cNvSpPr>
            <a:spLocks noGrp="1"/>
          </p:cNvSpPr>
          <p:nvPr>
            <p:ph type="title"/>
          </p:nvPr>
        </p:nvSpPr>
        <p:spPr>
          <a:xfrm>
            <a:off x="165716" y="1160756"/>
            <a:ext cx="11860567" cy="4536488"/>
          </a:xfrm>
        </p:spPr>
        <p:txBody>
          <a:bodyPr>
            <a:normAutofit/>
          </a:bodyPr>
          <a:lstStyle/>
          <a:p>
            <a:pPr algn="ctr"/>
            <a:r>
              <a:rPr lang="en-US"/>
              <a:t>Good Afternoon!</a:t>
            </a:r>
            <a:br>
              <a:rPr lang="en-US" dirty="0"/>
            </a:br>
            <a:br>
              <a:rPr lang="en-US" dirty="0"/>
            </a:br>
            <a:r>
              <a:rPr lang="en-US" dirty="0"/>
              <a:t>Please make sure you are Muted and Videos Are Turned Off.`</a:t>
            </a:r>
          </a:p>
        </p:txBody>
      </p:sp>
      <p:sp>
        <p:nvSpPr>
          <p:cNvPr id="5" name="Text Placeholder 4">
            <a:extLst>
              <a:ext uri="{FF2B5EF4-FFF2-40B4-BE49-F238E27FC236}">
                <a16:creationId xmlns:a16="http://schemas.microsoft.com/office/drawing/2014/main" id="{56C76814-9EF0-6932-39F5-E4D5F7EAC0A4}"/>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4330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3DC02-BCA3-F9B6-51C2-837ADD0BF46C}"/>
              </a:ext>
            </a:extLst>
          </p:cNvPr>
          <p:cNvSpPr>
            <a:spLocks noGrp="1"/>
          </p:cNvSpPr>
          <p:nvPr>
            <p:ph type="title"/>
          </p:nvPr>
        </p:nvSpPr>
        <p:spPr/>
        <p:txBody>
          <a:bodyPr/>
          <a:lstStyle/>
          <a:p>
            <a:r>
              <a:rPr lang="en-US" dirty="0"/>
              <a:t>New DEQ Online Payment Portal</a:t>
            </a:r>
          </a:p>
        </p:txBody>
      </p:sp>
      <p:pic>
        <p:nvPicPr>
          <p:cNvPr id="6" name="Content Placeholder 5">
            <a:extLst>
              <a:ext uri="{FF2B5EF4-FFF2-40B4-BE49-F238E27FC236}">
                <a16:creationId xmlns:a16="http://schemas.microsoft.com/office/drawing/2014/main" id="{0EF5EBCB-A620-8D61-836F-495290B31AE4}"/>
              </a:ext>
            </a:extLst>
          </p:cNvPr>
          <p:cNvPicPr>
            <a:picLocks noGrp="1" noChangeAspect="1"/>
          </p:cNvPicPr>
          <p:nvPr>
            <p:ph idx="1"/>
          </p:nvPr>
        </p:nvPicPr>
        <p:blipFill>
          <a:blip r:embed="rId2"/>
          <a:stretch>
            <a:fillRect/>
          </a:stretch>
        </p:blipFill>
        <p:spPr>
          <a:xfrm>
            <a:off x="2565614" y="1825625"/>
            <a:ext cx="7060771" cy="4351338"/>
          </a:xfrm>
        </p:spPr>
      </p:pic>
    </p:spTree>
    <p:extLst>
      <p:ext uri="{BB962C8B-B14F-4D97-AF65-F5344CB8AC3E}">
        <p14:creationId xmlns:p14="http://schemas.microsoft.com/office/powerpoint/2010/main" val="170735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4AD84-5FB4-AEE9-B661-41DB4AC52980}"/>
              </a:ext>
            </a:extLst>
          </p:cNvPr>
          <p:cNvSpPr>
            <a:spLocks noGrp="1"/>
          </p:cNvSpPr>
          <p:nvPr>
            <p:ph type="title"/>
          </p:nvPr>
        </p:nvSpPr>
        <p:spPr/>
        <p:txBody>
          <a:bodyPr/>
          <a:lstStyle/>
          <a:p>
            <a:r>
              <a:rPr lang="en-US" dirty="0"/>
              <a:t>Payment via Credit Card</a:t>
            </a:r>
          </a:p>
        </p:txBody>
      </p:sp>
      <p:pic>
        <p:nvPicPr>
          <p:cNvPr id="5" name="Content Placeholder 4">
            <a:extLst>
              <a:ext uri="{FF2B5EF4-FFF2-40B4-BE49-F238E27FC236}">
                <a16:creationId xmlns:a16="http://schemas.microsoft.com/office/drawing/2014/main" id="{4CF69138-93D9-B9F2-23C2-950AC17AB4CD}"/>
              </a:ext>
            </a:extLst>
          </p:cNvPr>
          <p:cNvPicPr>
            <a:picLocks noGrp="1" noChangeAspect="1"/>
          </p:cNvPicPr>
          <p:nvPr>
            <p:ph idx="1"/>
          </p:nvPr>
        </p:nvPicPr>
        <p:blipFill>
          <a:blip r:embed="rId2"/>
          <a:stretch>
            <a:fillRect/>
          </a:stretch>
        </p:blipFill>
        <p:spPr>
          <a:xfrm>
            <a:off x="2661748" y="1825625"/>
            <a:ext cx="6868504" cy="4351338"/>
          </a:xfrm>
        </p:spPr>
      </p:pic>
    </p:spTree>
    <p:extLst>
      <p:ext uri="{BB962C8B-B14F-4D97-AF65-F5344CB8AC3E}">
        <p14:creationId xmlns:p14="http://schemas.microsoft.com/office/powerpoint/2010/main" val="1062940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A4B69-8820-3979-5E70-6F9C970F35E2}"/>
              </a:ext>
            </a:extLst>
          </p:cNvPr>
          <p:cNvSpPr>
            <a:spLocks noGrp="1"/>
          </p:cNvSpPr>
          <p:nvPr>
            <p:ph type="title"/>
          </p:nvPr>
        </p:nvSpPr>
        <p:spPr/>
        <p:txBody>
          <a:bodyPr/>
          <a:lstStyle/>
          <a:p>
            <a:r>
              <a:rPr lang="en-US" dirty="0"/>
              <a:t>Payment via Credit Card</a:t>
            </a:r>
          </a:p>
        </p:txBody>
      </p:sp>
      <p:pic>
        <p:nvPicPr>
          <p:cNvPr id="5" name="Content Placeholder 4">
            <a:extLst>
              <a:ext uri="{FF2B5EF4-FFF2-40B4-BE49-F238E27FC236}">
                <a16:creationId xmlns:a16="http://schemas.microsoft.com/office/drawing/2014/main" id="{1953A59F-3D20-4AF0-3023-51AE5F8DC4FA}"/>
              </a:ext>
            </a:extLst>
          </p:cNvPr>
          <p:cNvPicPr>
            <a:picLocks noGrp="1" noChangeAspect="1"/>
          </p:cNvPicPr>
          <p:nvPr>
            <p:ph idx="1"/>
          </p:nvPr>
        </p:nvPicPr>
        <p:blipFill>
          <a:blip r:embed="rId2"/>
          <a:stretch>
            <a:fillRect/>
          </a:stretch>
        </p:blipFill>
        <p:spPr>
          <a:xfrm>
            <a:off x="2267230" y="1850791"/>
            <a:ext cx="7657539" cy="4853989"/>
          </a:xfrm>
        </p:spPr>
      </p:pic>
    </p:spTree>
    <p:extLst>
      <p:ext uri="{BB962C8B-B14F-4D97-AF65-F5344CB8AC3E}">
        <p14:creationId xmlns:p14="http://schemas.microsoft.com/office/powerpoint/2010/main" val="225014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CB23D-6B36-B9F6-5097-238A76441CCD}"/>
              </a:ext>
            </a:extLst>
          </p:cNvPr>
          <p:cNvSpPr>
            <a:spLocks noGrp="1"/>
          </p:cNvSpPr>
          <p:nvPr>
            <p:ph type="title"/>
          </p:nvPr>
        </p:nvSpPr>
        <p:spPr/>
        <p:txBody>
          <a:bodyPr/>
          <a:lstStyle/>
          <a:p>
            <a:r>
              <a:rPr lang="en-US" dirty="0"/>
              <a:t>Payment Routing Number</a:t>
            </a:r>
          </a:p>
        </p:txBody>
      </p:sp>
      <p:pic>
        <p:nvPicPr>
          <p:cNvPr id="5" name="Content Placeholder 4">
            <a:extLst>
              <a:ext uri="{FF2B5EF4-FFF2-40B4-BE49-F238E27FC236}">
                <a16:creationId xmlns:a16="http://schemas.microsoft.com/office/drawing/2014/main" id="{296D2DBF-1E67-40FD-8297-5EE23D3233FD}"/>
              </a:ext>
            </a:extLst>
          </p:cNvPr>
          <p:cNvPicPr>
            <a:picLocks noGrp="1" noChangeAspect="1"/>
          </p:cNvPicPr>
          <p:nvPr>
            <p:ph idx="1"/>
          </p:nvPr>
        </p:nvPicPr>
        <p:blipFill>
          <a:blip r:embed="rId2"/>
          <a:stretch>
            <a:fillRect/>
          </a:stretch>
        </p:blipFill>
        <p:spPr>
          <a:xfrm>
            <a:off x="2353084" y="1901125"/>
            <a:ext cx="7485832" cy="4704535"/>
          </a:xfrm>
        </p:spPr>
      </p:pic>
    </p:spTree>
    <p:extLst>
      <p:ext uri="{BB962C8B-B14F-4D97-AF65-F5344CB8AC3E}">
        <p14:creationId xmlns:p14="http://schemas.microsoft.com/office/powerpoint/2010/main" val="1295712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3ADEB-6A2D-27B4-E064-710A355AC252}"/>
              </a:ext>
            </a:extLst>
          </p:cNvPr>
          <p:cNvSpPr>
            <a:spLocks noGrp="1"/>
          </p:cNvSpPr>
          <p:nvPr>
            <p:ph type="title"/>
          </p:nvPr>
        </p:nvSpPr>
        <p:spPr/>
        <p:txBody>
          <a:bodyPr/>
          <a:lstStyle/>
          <a:p>
            <a:r>
              <a:rPr lang="en-US" dirty="0"/>
              <a:t>How to Get Tier II Assistance	</a:t>
            </a:r>
          </a:p>
        </p:txBody>
      </p:sp>
      <p:sp>
        <p:nvSpPr>
          <p:cNvPr id="3" name="Content Placeholder 2">
            <a:extLst>
              <a:ext uri="{FF2B5EF4-FFF2-40B4-BE49-F238E27FC236}">
                <a16:creationId xmlns:a16="http://schemas.microsoft.com/office/drawing/2014/main" id="{159FE0C3-6E19-B93B-D401-0BD29D2415A0}"/>
              </a:ext>
            </a:extLst>
          </p:cNvPr>
          <p:cNvSpPr>
            <a:spLocks noGrp="1"/>
          </p:cNvSpPr>
          <p:nvPr>
            <p:ph idx="1"/>
          </p:nvPr>
        </p:nvSpPr>
        <p:spPr/>
        <p:txBody>
          <a:bodyPr>
            <a:normAutofit fontScale="92500" lnSpcReduction="20000"/>
          </a:bodyPr>
          <a:lstStyle/>
          <a:p>
            <a:r>
              <a:rPr lang="en-US" dirty="0"/>
              <a:t>Call/Email at anytime</a:t>
            </a:r>
          </a:p>
          <a:p>
            <a:pPr lvl="1"/>
            <a:r>
              <a:rPr lang="en-US" dirty="0"/>
              <a:t>ask for Tier II Help</a:t>
            </a:r>
          </a:p>
          <a:p>
            <a:endParaRPr lang="en-US" dirty="0"/>
          </a:p>
          <a:p>
            <a:r>
              <a:rPr lang="en-US" dirty="0"/>
              <a:t>Online Tier II Training </a:t>
            </a:r>
          </a:p>
          <a:p>
            <a:pPr lvl="1"/>
            <a:r>
              <a:rPr lang="en-US" dirty="0"/>
              <a:t>December 12th</a:t>
            </a:r>
          </a:p>
          <a:p>
            <a:endParaRPr lang="en-US" dirty="0"/>
          </a:p>
          <a:p>
            <a:r>
              <a:rPr lang="en-US" dirty="0"/>
              <a:t>IF in OKC Area, make appointment to meet at the DEQ Offices in OKC</a:t>
            </a:r>
          </a:p>
          <a:p>
            <a:pPr lvl="1"/>
            <a:r>
              <a:rPr lang="en-US" dirty="0"/>
              <a:t>NOTE – Ongoing Construction may limit days to meet.</a:t>
            </a:r>
          </a:p>
          <a:p>
            <a:endParaRPr lang="en-US" dirty="0"/>
          </a:p>
          <a:p>
            <a:r>
              <a:rPr lang="en-US" dirty="0"/>
              <a:t>IF NOT in OKC, help sessions will be held around the state</a:t>
            </a:r>
          </a:p>
          <a:p>
            <a:pPr lvl="1"/>
            <a:r>
              <a:rPr lang="en-US" dirty="0"/>
              <a:t>Survey in chat. Will close on 12/14</a:t>
            </a:r>
          </a:p>
        </p:txBody>
      </p:sp>
    </p:spTree>
    <p:extLst>
      <p:ext uri="{BB962C8B-B14F-4D97-AF65-F5344CB8AC3E}">
        <p14:creationId xmlns:p14="http://schemas.microsoft.com/office/powerpoint/2010/main" val="2810258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AF905-7489-2BD8-A945-0AA611D9F42B}"/>
              </a:ext>
            </a:extLst>
          </p:cNvPr>
          <p:cNvSpPr>
            <a:spLocks noGrp="1"/>
          </p:cNvSpPr>
          <p:nvPr>
            <p:ph type="title"/>
          </p:nvPr>
        </p:nvSpPr>
        <p:spPr/>
        <p:txBody>
          <a:bodyPr/>
          <a:lstStyle/>
          <a:p>
            <a:r>
              <a:rPr lang="en-US" dirty="0"/>
              <a:t>Billing Advice – From DEQ Finance</a:t>
            </a:r>
          </a:p>
        </p:txBody>
      </p:sp>
      <p:sp>
        <p:nvSpPr>
          <p:cNvPr id="3" name="Content Placeholder 2">
            <a:extLst>
              <a:ext uri="{FF2B5EF4-FFF2-40B4-BE49-F238E27FC236}">
                <a16:creationId xmlns:a16="http://schemas.microsoft.com/office/drawing/2014/main" id="{D9D9F27D-699D-1BE8-0118-7E4A0ACEFED9}"/>
              </a:ext>
            </a:extLst>
          </p:cNvPr>
          <p:cNvSpPr>
            <a:spLocks noGrp="1"/>
          </p:cNvSpPr>
          <p:nvPr>
            <p:ph idx="1"/>
          </p:nvPr>
        </p:nvSpPr>
        <p:spPr/>
        <p:txBody>
          <a:bodyPr>
            <a:normAutofit/>
          </a:bodyPr>
          <a:lstStyle/>
          <a:p>
            <a:r>
              <a:rPr lang="en-US" dirty="0">
                <a:cs typeface="Times New Roman" panose="02020603050405020304" pitchFamily="18" charset="0"/>
              </a:rPr>
              <a:t>When requesting corrections to an order to place the order number in the Subject line </a:t>
            </a:r>
            <a:r>
              <a:rPr lang="en-US" dirty="0">
                <a:effectLst/>
                <a:ea typeface="Calibri" panose="020F0502020204030204" pitchFamily="34" charset="0"/>
                <a:cs typeface="Times New Roman" panose="02020603050405020304" pitchFamily="18" charset="0"/>
              </a:rPr>
              <a:t>of the email. </a:t>
            </a:r>
          </a:p>
          <a:p>
            <a:pPr lvl="1"/>
            <a:r>
              <a:rPr lang="en-US" dirty="0">
                <a:effectLst/>
                <a:ea typeface="Calibri" panose="020F0502020204030204" pitchFamily="34" charset="0"/>
                <a:cs typeface="Times New Roman" panose="02020603050405020304" pitchFamily="18" charset="0"/>
                <a:hlinkClick r:id="rId2"/>
              </a:rPr>
              <a:t>ARHelpdesk@deq.ok.gov</a:t>
            </a:r>
            <a:endParaRPr lang="en-US" dirty="0">
              <a:effectLst/>
              <a:ea typeface="Calibri" panose="020F0502020204030204" pitchFamily="34" charset="0"/>
              <a:cs typeface="Times New Roman" panose="02020603050405020304" pitchFamily="18" charset="0"/>
            </a:endParaRPr>
          </a:p>
          <a:p>
            <a:pPr lvl="1"/>
            <a:r>
              <a:rPr lang="en-US" dirty="0">
                <a:ea typeface="Calibri" panose="020F0502020204030204" pitchFamily="34" charset="0"/>
                <a:cs typeface="Times New Roman" panose="02020603050405020304" pitchFamily="18" charset="0"/>
              </a:rPr>
              <a:t>405-702-1130</a:t>
            </a:r>
            <a:endParaRPr lang="en-US" dirty="0">
              <a:effectLst/>
              <a:ea typeface="Calibri" panose="020F0502020204030204" pitchFamily="34" charset="0"/>
              <a:cs typeface="Times New Roman" panose="02020603050405020304" pitchFamily="18" charset="0"/>
            </a:endParaRPr>
          </a:p>
          <a:p>
            <a:endParaRPr lang="en-US" dirty="0">
              <a:effectLst/>
              <a:ea typeface="Calibri" panose="020F0502020204030204" pitchFamily="34" charset="0"/>
              <a:cs typeface="Times New Roman" panose="02020603050405020304" pitchFamily="18" charset="0"/>
            </a:endParaRPr>
          </a:p>
          <a:p>
            <a:r>
              <a:rPr lang="en-US" dirty="0">
                <a:effectLst/>
                <a:ea typeface="Calibri" panose="020F0502020204030204" pitchFamily="34" charset="0"/>
                <a:cs typeface="Times New Roman" panose="02020603050405020304" pitchFamily="18" charset="0"/>
              </a:rPr>
              <a:t>One invoice PER account. </a:t>
            </a:r>
          </a:p>
          <a:p>
            <a:endParaRPr lang="en-US" dirty="0">
              <a:ea typeface="Calibri" panose="020F0502020204030204" pitchFamily="34" charset="0"/>
              <a:cs typeface="Times New Roman" panose="02020603050405020304" pitchFamily="18" charset="0"/>
            </a:endParaRPr>
          </a:p>
          <a:p>
            <a:r>
              <a:rPr lang="en-US" dirty="0">
                <a:effectLst/>
                <a:ea typeface="Calibri" panose="020F0502020204030204" pitchFamily="34" charset="0"/>
                <a:cs typeface="Times New Roman" panose="02020603050405020304" pitchFamily="18" charset="0"/>
              </a:rPr>
              <a:t>Do not email Credit Card info. Only call the number or mail it in</a:t>
            </a:r>
            <a:endParaRPr lang="en-US" dirty="0"/>
          </a:p>
        </p:txBody>
      </p:sp>
    </p:spTree>
    <p:extLst>
      <p:ext uri="{BB962C8B-B14F-4D97-AF65-F5344CB8AC3E}">
        <p14:creationId xmlns:p14="http://schemas.microsoft.com/office/powerpoint/2010/main" val="1761970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C9E28-DF1A-4A75-9798-EA2B43E8601F}"/>
              </a:ext>
            </a:extLst>
          </p:cNvPr>
          <p:cNvSpPr>
            <a:spLocks noGrp="1"/>
          </p:cNvSpPr>
          <p:nvPr>
            <p:ph type="title"/>
          </p:nvPr>
        </p:nvSpPr>
        <p:spPr/>
        <p:txBody>
          <a:bodyPr/>
          <a:lstStyle/>
          <a:p>
            <a:r>
              <a:rPr lang="en-US" dirty="0"/>
              <a:t>Report is filed, now what?	</a:t>
            </a:r>
          </a:p>
        </p:txBody>
      </p:sp>
      <p:sp>
        <p:nvSpPr>
          <p:cNvPr id="3" name="Content Placeholder 2">
            <a:extLst>
              <a:ext uri="{FF2B5EF4-FFF2-40B4-BE49-F238E27FC236}">
                <a16:creationId xmlns:a16="http://schemas.microsoft.com/office/drawing/2014/main" id="{6E4A22ED-0B8F-4DF6-8EBF-C7A9E23F53DB}"/>
              </a:ext>
            </a:extLst>
          </p:cNvPr>
          <p:cNvSpPr>
            <a:spLocks noGrp="1"/>
          </p:cNvSpPr>
          <p:nvPr>
            <p:ph idx="1"/>
          </p:nvPr>
        </p:nvSpPr>
        <p:spPr/>
        <p:txBody>
          <a:bodyPr/>
          <a:lstStyle/>
          <a:p>
            <a:r>
              <a:rPr lang="en-US" dirty="0"/>
              <a:t>Pay your invoice by April 1</a:t>
            </a:r>
            <a:r>
              <a:rPr lang="en-US" baseline="30000" dirty="0"/>
              <a:t>st</a:t>
            </a:r>
            <a:endParaRPr lang="en-US" dirty="0"/>
          </a:p>
          <a:p>
            <a:endParaRPr lang="en-US" dirty="0"/>
          </a:p>
          <a:p>
            <a:r>
              <a:rPr lang="en-US" dirty="0"/>
              <a:t>Check Tier II GIS Map to see if report has been received</a:t>
            </a:r>
          </a:p>
          <a:p>
            <a:endParaRPr lang="en-US" dirty="0"/>
          </a:p>
          <a:p>
            <a:r>
              <a:rPr lang="en-US" dirty="0"/>
              <a:t>Be active in your LEPC</a:t>
            </a:r>
          </a:p>
          <a:p>
            <a:pPr lvl="1"/>
            <a:r>
              <a:rPr lang="en-US" dirty="0"/>
              <a:t>Especially EHS sites</a:t>
            </a:r>
          </a:p>
          <a:p>
            <a:pPr lvl="1"/>
            <a:endParaRPr lang="en-US" dirty="0"/>
          </a:p>
          <a:p>
            <a:r>
              <a:rPr lang="en-US" dirty="0"/>
              <a:t>Keep report “living”</a:t>
            </a:r>
          </a:p>
          <a:p>
            <a:pPr lvl="1"/>
            <a:r>
              <a:rPr lang="en-US" dirty="0"/>
              <a:t>Email or call with ANY changes to contacts, chemicals stored, etc.</a:t>
            </a:r>
          </a:p>
        </p:txBody>
      </p:sp>
    </p:spTree>
    <p:extLst>
      <p:ext uri="{BB962C8B-B14F-4D97-AF65-F5344CB8AC3E}">
        <p14:creationId xmlns:p14="http://schemas.microsoft.com/office/powerpoint/2010/main" val="1945097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142C2-FAE1-A080-BC30-FCF4804571C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DF06BE0-E946-E441-463D-6103E8D66450}"/>
              </a:ext>
            </a:extLst>
          </p:cNvPr>
          <p:cNvSpPr>
            <a:spLocks noGrp="1"/>
          </p:cNvSpPr>
          <p:nvPr>
            <p:ph idx="1"/>
          </p:nvPr>
        </p:nvSpPr>
        <p:spPr/>
        <p:txBody>
          <a:bodyPr/>
          <a:lstStyle/>
          <a:p>
            <a:r>
              <a:rPr lang="en-US" dirty="0"/>
              <a:t>Matt Wormus</a:t>
            </a:r>
          </a:p>
          <a:p>
            <a:pPr lvl="1"/>
            <a:r>
              <a:rPr lang="en-US" dirty="0">
                <a:hlinkClick r:id="rId2"/>
              </a:rPr>
              <a:t>Matthew.wormus@deq.ok.gov</a:t>
            </a:r>
            <a:endParaRPr lang="en-US" dirty="0"/>
          </a:p>
          <a:p>
            <a:pPr lvl="1"/>
            <a:r>
              <a:rPr lang="en-US" dirty="0"/>
              <a:t>405-702-5137</a:t>
            </a:r>
          </a:p>
          <a:p>
            <a:pPr lvl="1"/>
            <a:endParaRPr lang="en-US" dirty="0"/>
          </a:p>
          <a:p>
            <a:pPr lvl="1"/>
            <a:endParaRPr lang="en-US" dirty="0"/>
          </a:p>
          <a:p>
            <a:r>
              <a:rPr lang="en-US" dirty="0"/>
              <a:t>Tommy Holbrook</a:t>
            </a:r>
          </a:p>
          <a:p>
            <a:pPr lvl="1"/>
            <a:r>
              <a:rPr lang="en-US" dirty="0">
                <a:hlinkClick r:id="rId3"/>
              </a:rPr>
              <a:t>Tommy.Holbrook@deq.ok.gov</a:t>
            </a:r>
            <a:endParaRPr lang="en-US" dirty="0"/>
          </a:p>
          <a:p>
            <a:pPr lvl="1"/>
            <a:r>
              <a:rPr lang="en-US" dirty="0"/>
              <a:t>405-702-5156</a:t>
            </a:r>
          </a:p>
        </p:txBody>
      </p:sp>
    </p:spTree>
    <p:extLst>
      <p:ext uri="{BB962C8B-B14F-4D97-AF65-F5344CB8AC3E}">
        <p14:creationId xmlns:p14="http://schemas.microsoft.com/office/powerpoint/2010/main" val="173784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A5170-3F68-A288-B7A7-74A5201D7C63}"/>
              </a:ext>
            </a:extLst>
          </p:cNvPr>
          <p:cNvSpPr>
            <a:spLocks noGrp="1"/>
          </p:cNvSpPr>
          <p:nvPr>
            <p:ph type="title"/>
          </p:nvPr>
        </p:nvSpPr>
        <p:spPr/>
        <p:txBody>
          <a:bodyPr/>
          <a:lstStyle/>
          <a:p>
            <a:pPr algn="ctr"/>
            <a:r>
              <a:rPr lang="en-US" dirty="0"/>
              <a:t>SCHEDULE</a:t>
            </a:r>
          </a:p>
        </p:txBody>
      </p:sp>
      <p:sp>
        <p:nvSpPr>
          <p:cNvPr id="3" name="Content Placeholder 2">
            <a:extLst>
              <a:ext uri="{FF2B5EF4-FFF2-40B4-BE49-F238E27FC236}">
                <a16:creationId xmlns:a16="http://schemas.microsoft.com/office/drawing/2014/main" id="{B3AF965C-06BF-3A98-03A4-B7953867B4DD}"/>
              </a:ext>
            </a:extLst>
          </p:cNvPr>
          <p:cNvSpPr>
            <a:spLocks noGrp="1"/>
          </p:cNvSpPr>
          <p:nvPr>
            <p:ph idx="1"/>
          </p:nvPr>
        </p:nvSpPr>
        <p:spPr/>
        <p:txBody>
          <a:bodyPr>
            <a:normAutofit lnSpcReduction="10000"/>
          </a:bodyPr>
          <a:lstStyle/>
          <a:p>
            <a:r>
              <a:rPr lang="en-US" dirty="0"/>
              <a:t>Introductions</a:t>
            </a:r>
          </a:p>
          <a:p>
            <a:endParaRPr lang="en-US" dirty="0"/>
          </a:p>
          <a:p>
            <a:r>
              <a:rPr lang="en-US" dirty="0"/>
              <a:t>Tier II 101 – PowerPoint</a:t>
            </a:r>
          </a:p>
          <a:p>
            <a:endParaRPr lang="en-US" dirty="0"/>
          </a:p>
          <a:p>
            <a:r>
              <a:rPr lang="en-US" dirty="0"/>
              <a:t>Introduction to Tier II Submit 2024</a:t>
            </a:r>
          </a:p>
          <a:p>
            <a:endParaRPr lang="en-US" dirty="0"/>
          </a:p>
          <a:p>
            <a:r>
              <a:rPr lang="en-US" dirty="0"/>
              <a:t>Example – Working Tier II Submit 2024</a:t>
            </a:r>
          </a:p>
          <a:p>
            <a:endParaRPr lang="en-US" dirty="0"/>
          </a:p>
          <a:p>
            <a:r>
              <a:rPr lang="en-US" dirty="0"/>
              <a:t>DEQ Website and Online Filing System</a:t>
            </a:r>
          </a:p>
        </p:txBody>
      </p:sp>
    </p:spTree>
    <p:extLst>
      <p:ext uri="{BB962C8B-B14F-4D97-AF65-F5344CB8AC3E}">
        <p14:creationId xmlns:p14="http://schemas.microsoft.com/office/powerpoint/2010/main" val="4159059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5D7E4-662A-A33E-A794-62A85C7C6DF2}"/>
              </a:ext>
            </a:extLst>
          </p:cNvPr>
          <p:cNvSpPr>
            <a:spLocks noGrp="1"/>
          </p:cNvSpPr>
          <p:nvPr>
            <p:ph type="ctrTitle"/>
          </p:nvPr>
        </p:nvSpPr>
        <p:spPr/>
        <p:txBody>
          <a:bodyPr/>
          <a:lstStyle/>
          <a:p>
            <a:r>
              <a:rPr lang="en-US" dirty="0"/>
              <a:t>2024 TIER II Reporting at DEQ</a:t>
            </a:r>
          </a:p>
        </p:txBody>
      </p:sp>
      <p:sp>
        <p:nvSpPr>
          <p:cNvPr id="3" name="Subtitle 2">
            <a:extLst>
              <a:ext uri="{FF2B5EF4-FFF2-40B4-BE49-F238E27FC236}">
                <a16:creationId xmlns:a16="http://schemas.microsoft.com/office/drawing/2014/main" id="{20A829D8-22C9-7AF9-A9DE-DCC87F2E766A}"/>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188138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9C7AB-7051-79B5-27C9-1B845D8610DD}"/>
              </a:ext>
            </a:extLst>
          </p:cNvPr>
          <p:cNvSpPr>
            <a:spLocks noGrp="1"/>
          </p:cNvSpPr>
          <p:nvPr>
            <p:ph type="title"/>
          </p:nvPr>
        </p:nvSpPr>
        <p:spPr/>
        <p:txBody>
          <a:bodyPr/>
          <a:lstStyle/>
          <a:p>
            <a:r>
              <a:rPr lang="en-US" dirty="0"/>
              <a:t>What is Tier II Reporting</a:t>
            </a:r>
          </a:p>
        </p:txBody>
      </p:sp>
      <p:sp>
        <p:nvSpPr>
          <p:cNvPr id="3" name="Content Placeholder 2">
            <a:extLst>
              <a:ext uri="{FF2B5EF4-FFF2-40B4-BE49-F238E27FC236}">
                <a16:creationId xmlns:a16="http://schemas.microsoft.com/office/drawing/2014/main" id="{7984A908-6C77-9EA0-2834-02BA0BE2D5EF}"/>
              </a:ext>
            </a:extLst>
          </p:cNvPr>
          <p:cNvSpPr>
            <a:spLocks noGrp="1"/>
          </p:cNvSpPr>
          <p:nvPr>
            <p:ph idx="1"/>
          </p:nvPr>
        </p:nvSpPr>
        <p:spPr/>
        <p:txBody>
          <a:bodyPr/>
          <a:lstStyle/>
          <a:p>
            <a:r>
              <a:rPr lang="en-US" dirty="0"/>
              <a:t>Database of facilities in Oklahoma that store over a reporting threshold of hazardous materials in the state.</a:t>
            </a:r>
          </a:p>
          <a:p>
            <a:endParaRPr lang="en-US" dirty="0"/>
          </a:p>
          <a:p>
            <a:r>
              <a:rPr lang="en-US" dirty="0"/>
              <a:t>Over 50,000 reports annually</a:t>
            </a:r>
          </a:p>
          <a:p>
            <a:endParaRPr lang="en-US" dirty="0"/>
          </a:p>
          <a:p>
            <a:r>
              <a:rPr lang="en-US" dirty="0"/>
              <a:t>Covers facilities from Tank Batteries to Chemical Facilities to Water Treatment Plants</a:t>
            </a:r>
          </a:p>
          <a:p>
            <a:endParaRPr lang="en-US" dirty="0"/>
          </a:p>
          <a:p>
            <a:r>
              <a:rPr lang="en-US" dirty="0"/>
              <a:t>Reports are submitted between January 1 and March 1 of every year.</a:t>
            </a:r>
          </a:p>
          <a:p>
            <a:endParaRPr lang="en-US" dirty="0"/>
          </a:p>
        </p:txBody>
      </p:sp>
    </p:spTree>
    <p:extLst>
      <p:ext uri="{BB962C8B-B14F-4D97-AF65-F5344CB8AC3E}">
        <p14:creationId xmlns:p14="http://schemas.microsoft.com/office/powerpoint/2010/main" val="296715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AFB45-56F5-335F-3609-9DADC434635E}"/>
              </a:ext>
            </a:extLst>
          </p:cNvPr>
          <p:cNvSpPr>
            <a:spLocks noGrp="1"/>
          </p:cNvSpPr>
          <p:nvPr>
            <p:ph type="title"/>
          </p:nvPr>
        </p:nvSpPr>
        <p:spPr/>
        <p:txBody>
          <a:bodyPr/>
          <a:lstStyle/>
          <a:p>
            <a:r>
              <a:rPr lang="en-US" dirty="0"/>
              <a:t>What is Tier II Reporting (pt2)</a:t>
            </a:r>
          </a:p>
        </p:txBody>
      </p:sp>
      <p:sp>
        <p:nvSpPr>
          <p:cNvPr id="3" name="Content Placeholder 2">
            <a:extLst>
              <a:ext uri="{FF2B5EF4-FFF2-40B4-BE49-F238E27FC236}">
                <a16:creationId xmlns:a16="http://schemas.microsoft.com/office/drawing/2014/main" id="{7DFB4AE9-2DE0-5835-C28D-DC7AF04B4193}"/>
              </a:ext>
            </a:extLst>
          </p:cNvPr>
          <p:cNvSpPr>
            <a:spLocks noGrp="1"/>
          </p:cNvSpPr>
          <p:nvPr>
            <p:ph idx="1"/>
          </p:nvPr>
        </p:nvSpPr>
        <p:spPr/>
        <p:txBody>
          <a:bodyPr/>
          <a:lstStyle/>
          <a:p>
            <a:r>
              <a:rPr lang="en-US" dirty="0"/>
              <a:t>Reports are filed to the DEQ</a:t>
            </a:r>
          </a:p>
          <a:p>
            <a:endParaRPr lang="en-US" dirty="0"/>
          </a:p>
          <a:p>
            <a:r>
              <a:rPr lang="en-US" dirty="0"/>
              <a:t>DEQ then disperses Tier II Data to the County LEPC. County then disperses the data to the First Responder in that area</a:t>
            </a:r>
          </a:p>
          <a:p>
            <a:pPr marL="0" indent="0">
              <a:buNone/>
            </a:pPr>
            <a:endParaRPr lang="en-US" dirty="0"/>
          </a:p>
          <a:p>
            <a:r>
              <a:rPr lang="en-US" dirty="0"/>
              <a:t>Public may request a copy of a Tier II Report by submitting a request for data to the DEQ</a:t>
            </a:r>
          </a:p>
          <a:p>
            <a:pPr marL="0" indent="0">
              <a:buNone/>
            </a:pPr>
            <a:endParaRPr lang="en-US" dirty="0"/>
          </a:p>
        </p:txBody>
      </p:sp>
    </p:spTree>
    <p:extLst>
      <p:ext uri="{BB962C8B-B14F-4D97-AF65-F5344CB8AC3E}">
        <p14:creationId xmlns:p14="http://schemas.microsoft.com/office/powerpoint/2010/main" val="2250732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0C92F-5BC4-03A6-34D7-12B0463028E1}"/>
              </a:ext>
            </a:extLst>
          </p:cNvPr>
          <p:cNvSpPr>
            <a:spLocks noGrp="1"/>
          </p:cNvSpPr>
          <p:nvPr>
            <p:ph type="title"/>
          </p:nvPr>
        </p:nvSpPr>
        <p:spPr/>
        <p:txBody>
          <a:bodyPr/>
          <a:lstStyle/>
          <a:p>
            <a:r>
              <a:rPr lang="en-US" dirty="0"/>
              <a:t>What Requires You to File a Tier II Report	</a:t>
            </a:r>
          </a:p>
        </p:txBody>
      </p:sp>
      <p:sp>
        <p:nvSpPr>
          <p:cNvPr id="3" name="Content Placeholder 2">
            <a:extLst>
              <a:ext uri="{FF2B5EF4-FFF2-40B4-BE49-F238E27FC236}">
                <a16:creationId xmlns:a16="http://schemas.microsoft.com/office/drawing/2014/main" id="{2302FD08-E39B-47EE-110B-54A9890CEE1C}"/>
              </a:ext>
            </a:extLst>
          </p:cNvPr>
          <p:cNvSpPr>
            <a:spLocks noGrp="1"/>
          </p:cNvSpPr>
          <p:nvPr>
            <p:ph idx="1"/>
          </p:nvPr>
        </p:nvSpPr>
        <p:spPr/>
        <p:txBody>
          <a:bodyPr/>
          <a:lstStyle/>
          <a:p>
            <a:r>
              <a:rPr lang="en-US" dirty="0"/>
              <a:t>ANY Chemical that is defined as Hazardous by OSHA Regulations</a:t>
            </a:r>
          </a:p>
          <a:p>
            <a:endParaRPr lang="en-US" dirty="0"/>
          </a:p>
          <a:p>
            <a:r>
              <a:rPr lang="en-US" dirty="0"/>
              <a:t>Over Threshold stored on site</a:t>
            </a:r>
          </a:p>
          <a:p>
            <a:pPr lvl="1"/>
            <a:r>
              <a:rPr lang="en-US" dirty="0"/>
              <a:t>10,000lbs for non EHS (~34 barrels of Oil)</a:t>
            </a:r>
          </a:p>
          <a:p>
            <a:pPr lvl="1"/>
            <a:r>
              <a:rPr lang="en-US" dirty="0"/>
              <a:t>EHS chemicals are lower TPQ (found on the </a:t>
            </a:r>
            <a:r>
              <a:rPr lang="en-US" dirty="0">
                <a:hlinkClick r:id="rId2"/>
              </a:rPr>
              <a:t>EPA List of Lists</a:t>
            </a:r>
            <a:r>
              <a:rPr lang="en-US" dirty="0"/>
              <a:t>)</a:t>
            </a:r>
          </a:p>
          <a:p>
            <a:r>
              <a:rPr lang="en-US" dirty="0"/>
              <a:t>24 Hour Period</a:t>
            </a:r>
          </a:p>
        </p:txBody>
      </p:sp>
    </p:spTree>
    <p:extLst>
      <p:ext uri="{BB962C8B-B14F-4D97-AF65-F5344CB8AC3E}">
        <p14:creationId xmlns:p14="http://schemas.microsoft.com/office/powerpoint/2010/main" val="142505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AFACE-4246-5580-7256-4AECB751689F}"/>
              </a:ext>
            </a:extLst>
          </p:cNvPr>
          <p:cNvSpPr>
            <a:spLocks noGrp="1"/>
          </p:cNvSpPr>
          <p:nvPr>
            <p:ph type="title"/>
          </p:nvPr>
        </p:nvSpPr>
        <p:spPr/>
        <p:txBody>
          <a:bodyPr/>
          <a:lstStyle/>
          <a:p>
            <a:r>
              <a:rPr lang="en-US" dirty="0"/>
              <a:t>What Do You Need to File</a:t>
            </a:r>
          </a:p>
        </p:txBody>
      </p:sp>
      <p:sp>
        <p:nvSpPr>
          <p:cNvPr id="3" name="Content Placeholder 2">
            <a:extLst>
              <a:ext uri="{FF2B5EF4-FFF2-40B4-BE49-F238E27FC236}">
                <a16:creationId xmlns:a16="http://schemas.microsoft.com/office/drawing/2014/main" id="{39627D34-04A3-97D6-C1A9-FF66CFCAB212}"/>
              </a:ext>
            </a:extLst>
          </p:cNvPr>
          <p:cNvSpPr>
            <a:spLocks noGrp="1"/>
          </p:cNvSpPr>
          <p:nvPr>
            <p:ph idx="1"/>
          </p:nvPr>
        </p:nvSpPr>
        <p:spPr>
          <a:xfrm>
            <a:off x="838200" y="1834503"/>
            <a:ext cx="10515600" cy="4351338"/>
          </a:xfrm>
        </p:spPr>
        <p:txBody>
          <a:bodyPr>
            <a:normAutofit lnSpcReduction="10000"/>
          </a:bodyPr>
          <a:lstStyle/>
          <a:p>
            <a:r>
              <a:rPr lang="en-US" dirty="0"/>
              <a:t>Tier II Submit 2024 Software – out now</a:t>
            </a:r>
          </a:p>
          <a:p>
            <a:endParaRPr lang="en-US" dirty="0"/>
          </a:p>
          <a:p>
            <a:r>
              <a:rPr lang="en-US" dirty="0"/>
              <a:t>Login/Password</a:t>
            </a:r>
          </a:p>
          <a:p>
            <a:endParaRPr lang="en-US" dirty="0"/>
          </a:p>
          <a:p>
            <a:r>
              <a:rPr lang="en-US" dirty="0"/>
              <a:t>Last Years Report</a:t>
            </a:r>
          </a:p>
          <a:p>
            <a:endParaRPr lang="en-US" dirty="0"/>
          </a:p>
          <a:p>
            <a:r>
              <a:rPr lang="en-US" dirty="0"/>
              <a:t>Gallons to Pounds Converter (</a:t>
            </a:r>
            <a:r>
              <a:rPr lang="en-US"/>
              <a:t>if needed)</a:t>
            </a:r>
            <a:endParaRPr lang="en-US" dirty="0"/>
          </a:p>
          <a:p>
            <a:endParaRPr lang="en-US" dirty="0"/>
          </a:p>
          <a:p>
            <a:r>
              <a:rPr lang="en-US" dirty="0"/>
              <a:t>Helpful Attachments (Optional)</a:t>
            </a:r>
          </a:p>
        </p:txBody>
      </p:sp>
    </p:spTree>
    <p:extLst>
      <p:ext uri="{BB962C8B-B14F-4D97-AF65-F5344CB8AC3E}">
        <p14:creationId xmlns:p14="http://schemas.microsoft.com/office/powerpoint/2010/main" val="3853956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ABFFC-8D73-A399-1A1B-E3BA617F9FE2}"/>
              </a:ext>
            </a:extLst>
          </p:cNvPr>
          <p:cNvSpPr>
            <a:spLocks noGrp="1"/>
          </p:cNvSpPr>
          <p:nvPr>
            <p:ph type="title"/>
          </p:nvPr>
        </p:nvSpPr>
        <p:spPr/>
        <p:txBody>
          <a:bodyPr/>
          <a:lstStyle/>
          <a:p>
            <a:r>
              <a:rPr lang="en-US" dirty="0"/>
              <a:t>What has changed for 2024</a:t>
            </a:r>
          </a:p>
        </p:txBody>
      </p:sp>
      <p:sp>
        <p:nvSpPr>
          <p:cNvPr id="3" name="Content Placeholder 2">
            <a:extLst>
              <a:ext uri="{FF2B5EF4-FFF2-40B4-BE49-F238E27FC236}">
                <a16:creationId xmlns:a16="http://schemas.microsoft.com/office/drawing/2014/main" id="{0212CB44-34F3-1A6B-B4A2-E790F278A58F}"/>
              </a:ext>
            </a:extLst>
          </p:cNvPr>
          <p:cNvSpPr>
            <a:spLocks noGrp="1"/>
          </p:cNvSpPr>
          <p:nvPr>
            <p:ph sz="half" idx="1"/>
          </p:nvPr>
        </p:nvSpPr>
        <p:spPr/>
        <p:txBody>
          <a:bodyPr>
            <a:normAutofit/>
          </a:bodyPr>
          <a:lstStyle/>
          <a:p>
            <a:endParaRPr lang="en-US" dirty="0"/>
          </a:p>
          <a:p>
            <a:pPr lvl="1"/>
            <a:endParaRPr lang="en-US" dirty="0"/>
          </a:p>
        </p:txBody>
      </p:sp>
      <p:sp>
        <p:nvSpPr>
          <p:cNvPr id="6" name="Content Placeholder 5">
            <a:extLst>
              <a:ext uri="{FF2B5EF4-FFF2-40B4-BE49-F238E27FC236}">
                <a16:creationId xmlns:a16="http://schemas.microsoft.com/office/drawing/2014/main" id="{5114EE68-A2D8-A8D8-A3E1-5A83B8886EAA}"/>
              </a:ext>
            </a:extLst>
          </p:cNvPr>
          <p:cNvSpPr>
            <a:spLocks noGrp="1"/>
          </p:cNvSpPr>
          <p:nvPr>
            <p:ph sz="half" idx="2"/>
          </p:nvPr>
        </p:nvSpPr>
        <p:spPr>
          <a:xfrm>
            <a:off x="838200" y="1825625"/>
            <a:ext cx="10515600" cy="4351338"/>
          </a:xfrm>
        </p:spPr>
        <p:txBody>
          <a:bodyPr>
            <a:normAutofit/>
          </a:bodyPr>
          <a:lstStyle/>
          <a:p>
            <a:pPr algn="l">
              <a:buFont typeface="Arial" panose="020B0604020202020204" pitchFamily="34" charset="0"/>
              <a:buChar char="•"/>
            </a:pPr>
            <a:r>
              <a:rPr lang="en-US" b="0" i="0" dirty="0">
                <a:solidFill>
                  <a:srgbClr val="1B1B1B"/>
                </a:solidFill>
                <a:effectLst/>
                <a:latin typeface="Source Sans Pro Web"/>
              </a:rPr>
              <a:t>Enhanced the Contact record interface so that the initial data fields display dynamically based on the chosen Contact Type(s).</a:t>
            </a:r>
          </a:p>
          <a:p>
            <a:pPr algn="l">
              <a:buFont typeface="Arial" panose="020B0604020202020204" pitchFamily="34" charset="0"/>
              <a:buChar char="•"/>
            </a:pPr>
            <a:r>
              <a:rPr lang="en-US" b="0" i="0" dirty="0">
                <a:solidFill>
                  <a:srgbClr val="1B1B1B"/>
                </a:solidFill>
                <a:effectLst/>
                <a:latin typeface="Source Sans Pro Web"/>
              </a:rPr>
              <a:t>Updated state-specific fields for reporting year 2024.</a:t>
            </a:r>
          </a:p>
          <a:p>
            <a:pPr algn="l">
              <a:buFont typeface="Arial" panose="020B0604020202020204" pitchFamily="34" charset="0"/>
              <a:buChar char="•"/>
            </a:pPr>
            <a:r>
              <a:rPr lang="en-US" b="0" i="0" dirty="0">
                <a:solidFill>
                  <a:srgbClr val="1B1B1B"/>
                </a:solidFill>
                <a:effectLst/>
                <a:latin typeface="Source Sans Pro Web"/>
              </a:rPr>
              <a:t>Added flexibility to the Maximum Number of Occupants field when the facility is marked as Unmanned to allow states, tribes, and territories to collect additional data if preferred in their areas.</a:t>
            </a:r>
          </a:p>
          <a:p>
            <a:endParaRPr lang="en-US" dirty="0"/>
          </a:p>
        </p:txBody>
      </p:sp>
    </p:spTree>
    <p:extLst>
      <p:ext uri="{BB962C8B-B14F-4D97-AF65-F5344CB8AC3E}">
        <p14:creationId xmlns:p14="http://schemas.microsoft.com/office/powerpoint/2010/main" val="3344334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ABFFC-8D73-A399-1A1B-E3BA617F9FE2}"/>
              </a:ext>
            </a:extLst>
          </p:cNvPr>
          <p:cNvSpPr>
            <a:spLocks noGrp="1"/>
          </p:cNvSpPr>
          <p:nvPr>
            <p:ph type="title"/>
          </p:nvPr>
        </p:nvSpPr>
        <p:spPr/>
        <p:txBody>
          <a:bodyPr/>
          <a:lstStyle/>
          <a:p>
            <a:r>
              <a:rPr lang="en-US" dirty="0"/>
              <a:t>What has changed for 2024</a:t>
            </a:r>
          </a:p>
        </p:txBody>
      </p:sp>
      <p:sp>
        <p:nvSpPr>
          <p:cNvPr id="3" name="Content Placeholder 2">
            <a:extLst>
              <a:ext uri="{FF2B5EF4-FFF2-40B4-BE49-F238E27FC236}">
                <a16:creationId xmlns:a16="http://schemas.microsoft.com/office/drawing/2014/main" id="{0212CB44-34F3-1A6B-B4A2-E790F278A58F}"/>
              </a:ext>
            </a:extLst>
          </p:cNvPr>
          <p:cNvSpPr>
            <a:spLocks noGrp="1"/>
          </p:cNvSpPr>
          <p:nvPr>
            <p:ph sz="half" idx="1"/>
          </p:nvPr>
        </p:nvSpPr>
        <p:spPr/>
        <p:txBody>
          <a:bodyPr>
            <a:normAutofit/>
          </a:bodyPr>
          <a:lstStyle/>
          <a:p>
            <a:endParaRPr lang="en-US" dirty="0"/>
          </a:p>
          <a:p>
            <a:pPr lvl="1"/>
            <a:endParaRPr lang="en-US" dirty="0"/>
          </a:p>
        </p:txBody>
      </p:sp>
      <p:sp>
        <p:nvSpPr>
          <p:cNvPr id="6" name="Content Placeholder 5">
            <a:extLst>
              <a:ext uri="{FF2B5EF4-FFF2-40B4-BE49-F238E27FC236}">
                <a16:creationId xmlns:a16="http://schemas.microsoft.com/office/drawing/2014/main" id="{5114EE68-A2D8-A8D8-A3E1-5A83B8886EAA}"/>
              </a:ext>
            </a:extLst>
          </p:cNvPr>
          <p:cNvSpPr>
            <a:spLocks noGrp="1"/>
          </p:cNvSpPr>
          <p:nvPr>
            <p:ph sz="half" idx="2"/>
          </p:nvPr>
        </p:nvSpPr>
        <p:spPr>
          <a:xfrm>
            <a:off x="838200" y="1825625"/>
            <a:ext cx="10515600" cy="4351338"/>
          </a:xfrm>
        </p:spPr>
        <p:txBody>
          <a:bodyPr>
            <a:normAutofit/>
          </a:bodyPr>
          <a:lstStyle/>
          <a:p>
            <a:pPr algn="l">
              <a:buFont typeface="Arial" panose="020B0604020202020204" pitchFamily="34" charset="0"/>
              <a:buChar char="•"/>
            </a:pPr>
            <a:r>
              <a:rPr lang="en-US" b="0" i="0" dirty="0">
                <a:solidFill>
                  <a:srgbClr val="1B1B1B"/>
                </a:solidFill>
                <a:effectLst/>
                <a:latin typeface="Source Sans Pro Web"/>
              </a:rPr>
              <a:t>Modified behavior to allow Tier2 Submit 2024 to be run side-by-side with an older Tier2 Submit 2023 (or 2022) version. </a:t>
            </a:r>
          </a:p>
          <a:p>
            <a:pPr algn="l">
              <a:buFont typeface="Arial" panose="020B0604020202020204" pitchFamily="34" charset="0"/>
              <a:buChar char="•"/>
            </a:pPr>
            <a:endParaRPr lang="en-US" dirty="0">
              <a:solidFill>
                <a:srgbClr val="1B1B1B"/>
              </a:solidFill>
              <a:latin typeface="Source Sans Pro Web"/>
            </a:endParaRPr>
          </a:p>
          <a:p>
            <a:pPr algn="l">
              <a:buFont typeface="Arial" panose="020B0604020202020204" pitchFamily="34" charset="0"/>
              <a:buChar char="•"/>
            </a:pPr>
            <a:endParaRPr lang="en-US" dirty="0">
              <a:solidFill>
                <a:srgbClr val="1B1B1B"/>
              </a:solidFill>
              <a:latin typeface="Source Sans Pro Web"/>
            </a:endParaRPr>
          </a:p>
          <a:p>
            <a:pPr algn="l">
              <a:buFont typeface="Arial" panose="020B0604020202020204" pitchFamily="34" charset="0"/>
              <a:buChar char="•"/>
            </a:pPr>
            <a:r>
              <a:rPr lang="en-US" dirty="0"/>
              <a:t>DEQ Online Portal Payment </a:t>
            </a:r>
          </a:p>
        </p:txBody>
      </p:sp>
    </p:spTree>
    <p:extLst>
      <p:ext uri="{BB962C8B-B14F-4D97-AF65-F5344CB8AC3E}">
        <p14:creationId xmlns:p14="http://schemas.microsoft.com/office/powerpoint/2010/main" val="2348534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585</TotalTime>
  <Words>558</Words>
  <Application>Microsoft Office PowerPoint</Application>
  <PresentationFormat>Widescreen</PresentationFormat>
  <Paragraphs>94</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Source Sans Pro Web</vt:lpstr>
      <vt:lpstr>Office Theme</vt:lpstr>
      <vt:lpstr>Good Afternoon!  Please make sure you are Muted and Videos Are Turned Off.`</vt:lpstr>
      <vt:lpstr>SCHEDULE</vt:lpstr>
      <vt:lpstr>2024 TIER II Reporting at DEQ</vt:lpstr>
      <vt:lpstr>What is Tier II Reporting</vt:lpstr>
      <vt:lpstr>What is Tier II Reporting (pt2)</vt:lpstr>
      <vt:lpstr>What Requires You to File a Tier II Report </vt:lpstr>
      <vt:lpstr>What Do You Need to File</vt:lpstr>
      <vt:lpstr>What has changed for 2024</vt:lpstr>
      <vt:lpstr>What has changed for 2024</vt:lpstr>
      <vt:lpstr>New DEQ Online Payment Portal</vt:lpstr>
      <vt:lpstr>Payment via Credit Card</vt:lpstr>
      <vt:lpstr>Payment via Credit Card</vt:lpstr>
      <vt:lpstr>Payment Routing Number</vt:lpstr>
      <vt:lpstr>How to Get Tier II Assistance </vt:lpstr>
      <vt:lpstr>Billing Advice – From DEQ Finance</vt:lpstr>
      <vt:lpstr>Report is filed, now what?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2022 TIER II Reporting at DEQ</dc:title>
  <dc:creator>Matthew Wormus</dc:creator>
  <cp:lastModifiedBy>Matthew Wormus</cp:lastModifiedBy>
  <cp:revision>16</cp:revision>
  <dcterms:created xsi:type="dcterms:W3CDTF">2022-11-28T15:37:46Z</dcterms:created>
  <dcterms:modified xsi:type="dcterms:W3CDTF">2024-12-12T16:44:09Z</dcterms:modified>
</cp:coreProperties>
</file>